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3"/>
  </p:notesMasterIdLst>
  <p:sldIdLst>
    <p:sldId id="297" r:id="rId5"/>
    <p:sldId id="291" r:id="rId6"/>
    <p:sldId id="320" r:id="rId7"/>
    <p:sldId id="327" r:id="rId8"/>
    <p:sldId id="329" r:id="rId9"/>
    <p:sldId id="328" r:id="rId10"/>
    <p:sldId id="326" r:id="rId11"/>
    <p:sldId id="295" r:id="rId12"/>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jo Kanerva" initials="MK" lastIdx="9" clrIdx="0">
    <p:extLst>
      <p:ext uri="{19B8F6BF-5375-455C-9EA6-DF929625EA0E}">
        <p15:presenceInfo xmlns:p15="http://schemas.microsoft.com/office/powerpoint/2012/main" userId="S::marjo.kanerva@cocomms.com::9c3b6cbd-04ef-49e4-a5e6-f36e8350620a" providerId="AD"/>
      </p:ext>
    </p:extLst>
  </p:cmAuthor>
  <p:cmAuthor id="2" name="Kaisa Rajala" initials="KR" lastIdx="15" clrIdx="1">
    <p:extLst>
      <p:ext uri="{19B8F6BF-5375-455C-9EA6-DF929625EA0E}">
        <p15:presenceInfo xmlns:p15="http://schemas.microsoft.com/office/powerpoint/2012/main" userId="S::kaisa.rajala@cocomms.com::9b5d17fd-e020-43bc-a8b2-e707ac1cc0b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64A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8D8461-6CB3-4AC8-B637-BDF98482AF91}" v="319" dt="2019-10-22T07:58:37.7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6" autoAdjust="0"/>
    <p:restoredTop sz="94705"/>
  </p:normalViewPr>
  <p:slideViewPr>
    <p:cSldViewPr snapToObjects="1" showGuides="1">
      <p:cViewPr varScale="1">
        <p:scale>
          <a:sx n="162" d="100"/>
          <a:sy n="162" d="100"/>
        </p:scale>
        <p:origin x="100" y="15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uomas Lahti" userId="e424116a-12be-4c79-8343-111df072d399" providerId="ADAL" clId="{778D8461-6CB3-4AC8-B637-BDF98482AF91}"/>
    <pc:docChg chg="undo custSel addSld delSld modSld">
      <pc:chgData name="Tuomas Lahti" userId="e424116a-12be-4c79-8343-111df072d399" providerId="ADAL" clId="{778D8461-6CB3-4AC8-B637-BDF98482AF91}" dt="2019-10-23T07:29:16.785" v="2379"/>
      <pc:docMkLst>
        <pc:docMk/>
      </pc:docMkLst>
      <pc:sldChg chg="modSp">
        <pc:chgData name="Tuomas Lahti" userId="e424116a-12be-4c79-8343-111df072d399" providerId="ADAL" clId="{778D8461-6CB3-4AC8-B637-BDF98482AF91}" dt="2019-10-23T07:15:16.284" v="2215" actId="14100"/>
        <pc:sldMkLst>
          <pc:docMk/>
          <pc:sldMk cId="2696506518" sldId="291"/>
        </pc:sldMkLst>
        <pc:spChg chg="mod">
          <ac:chgData name="Tuomas Lahti" userId="e424116a-12be-4c79-8343-111df072d399" providerId="ADAL" clId="{778D8461-6CB3-4AC8-B637-BDF98482AF91}" dt="2019-10-23T07:15:16.284" v="2215" actId="14100"/>
          <ac:spMkLst>
            <pc:docMk/>
            <pc:sldMk cId="2696506518" sldId="291"/>
            <ac:spMk id="5" creationId="{37361D0F-80C7-A24C-85AC-32250D234874}"/>
          </ac:spMkLst>
        </pc:spChg>
      </pc:sldChg>
      <pc:sldChg chg="del">
        <pc:chgData name="Tuomas Lahti" userId="e424116a-12be-4c79-8343-111df072d399" providerId="ADAL" clId="{778D8461-6CB3-4AC8-B637-BDF98482AF91}" dt="2019-10-22T07:22:14.584" v="472" actId="2696"/>
        <pc:sldMkLst>
          <pc:docMk/>
          <pc:sldMk cId="524135345" sldId="293"/>
        </pc:sldMkLst>
      </pc:sldChg>
      <pc:sldChg chg="del">
        <pc:chgData name="Tuomas Lahti" userId="e424116a-12be-4c79-8343-111df072d399" providerId="ADAL" clId="{778D8461-6CB3-4AC8-B637-BDF98482AF91}" dt="2019-10-22T06:55:07.441" v="334" actId="2696"/>
        <pc:sldMkLst>
          <pc:docMk/>
          <pc:sldMk cId="1279355931" sldId="318"/>
        </pc:sldMkLst>
      </pc:sldChg>
      <pc:sldChg chg="modSp">
        <pc:chgData name="Tuomas Lahti" userId="e424116a-12be-4c79-8343-111df072d399" providerId="ADAL" clId="{778D8461-6CB3-4AC8-B637-BDF98482AF91}" dt="2019-10-23T06:36:57.769" v="1369" actId="20577"/>
        <pc:sldMkLst>
          <pc:docMk/>
          <pc:sldMk cId="260604693" sldId="320"/>
        </pc:sldMkLst>
        <pc:spChg chg="mod">
          <ac:chgData name="Tuomas Lahti" userId="e424116a-12be-4c79-8343-111df072d399" providerId="ADAL" clId="{778D8461-6CB3-4AC8-B637-BDF98482AF91}" dt="2019-10-22T07:47:19.606" v="1086" actId="20577"/>
          <ac:spMkLst>
            <pc:docMk/>
            <pc:sldMk cId="260604693" sldId="320"/>
            <ac:spMk id="2" creationId="{517C4DCA-901C-A543-AF28-A56299AA25C2}"/>
          </ac:spMkLst>
        </pc:spChg>
        <pc:spChg chg="mod">
          <ac:chgData name="Tuomas Lahti" userId="e424116a-12be-4c79-8343-111df072d399" providerId="ADAL" clId="{778D8461-6CB3-4AC8-B637-BDF98482AF91}" dt="2019-10-23T06:36:57.769" v="1369" actId="20577"/>
          <ac:spMkLst>
            <pc:docMk/>
            <pc:sldMk cId="260604693" sldId="320"/>
            <ac:spMk id="3" creationId="{5A2DA7C9-0153-F642-92BD-0C5C7B4820EE}"/>
          </ac:spMkLst>
        </pc:spChg>
      </pc:sldChg>
      <pc:sldChg chg="addSp delSp modSp">
        <pc:chgData name="Tuomas Lahti" userId="e424116a-12be-4c79-8343-111df072d399" providerId="ADAL" clId="{778D8461-6CB3-4AC8-B637-BDF98482AF91}" dt="2019-10-23T07:24:18.979" v="2375" actId="27636"/>
        <pc:sldMkLst>
          <pc:docMk/>
          <pc:sldMk cId="3418779963" sldId="326"/>
        </pc:sldMkLst>
        <pc:spChg chg="del">
          <ac:chgData name="Tuomas Lahti" userId="e424116a-12be-4c79-8343-111df072d399" providerId="ADAL" clId="{778D8461-6CB3-4AC8-B637-BDF98482AF91}" dt="2019-10-22T07:27:53.683" v="497" actId="1032"/>
          <ac:spMkLst>
            <pc:docMk/>
            <pc:sldMk cId="3418779963" sldId="326"/>
            <ac:spMk id="3" creationId="{5A2DA7C9-0153-F642-92BD-0C5C7B4820EE}"/>
          </ac:spMkLst>
        </pc:spChg>
        <pc:spChg chg="add mod">
          <ac:chgData name="Tuomas Lahti" userId="e424116a-12be-4c79-8343-111df072d399" providerId="ADAL" clId="{778D8461-6CB3-4AC8-B637-BDF98482AF91}" dt="2019-10-23T07:24:18.979" v="2375" actId="27636"/>
          <ac:spMkLst>
            <pc:docMk/>
            <pc:sldMk cId="3418779963" sldId="326"/>
            <ac:spMk id="6" creationId="{396BD575-918C-45CC-AC5F-6E40C187436B}"/>
          </ac:spMkLst>
        </pc:spChg>
        <pc:graphicFrameChg chg="add mod">
          <ac:chgData name="Tuomas Lahti" userId="e424116a-12be-4c79-8343-111df072d399" providerId="ADAL" clId="{778D8461-6CB3-4AC8-B637-BDF98482AF91}" dt="2019-10-22T07:58:37.720" v="1247" actId="20577"/>
          <ac:graphicFrameMkLst>
            <pc:docMk/>
            <pc:sldMk cId="3418779963" sldId="326"/>
            <ac:graphicFrameMk id="4" creationId="{DD4D8BEE-CD47-4B0D-ACF5-EBC41FDACF9C}"/>
          </ac:graphicFrameMkLst>
        </pc:graphicFrameChg>
      </pc:sldChg>
      <pc:sldChg chg="modSp">
        <pc:chgData name="Tuomas Lahti" userId="e424116a-12be-4c79-8343-111df072d399" providerId="ADAL" clId="{778D8461-6CB3-4AC8-B637-BDF98482AF91}" dt="2019-10-23T06:50:38.061" v="1691" actId="20577"/>
        <pc:sldMkLst>
          <pc:docMk/>
          <pc:sldMk cId="7730400" sldId="327"/>
        </pc:sldMkLst>
        <pc:spChg chg="mod">
          <ac:chgData name="Tuomas Lahti" userId="e424116a-12be-4c79-8343-111df072d399" providerId="ADAL" clId="{778D8461-6CB3-4AC8-B637-BDF98482AF91}" dt="2019-10-23T06:38:09.570" v="1371" actId="20577"/>
          <ac:spMkLst>
            <pc:docMk/>
            <pc:sldMk cId="7730400" sldId="327"/>
            <ac:spMk id="2" creationId="{517C4DCA-901C-A543-AF28-A56299AA25C2}"/>
          </ac:spMkLst>
        </pc:spChg>
        <pc:spChg chg="mod">
          <ac:chgData name="Tuomas Lahti" userId="e424116a-12be-4c79-8343-111df072d399" providerId="ADAL" clId="{778D8461-6CB3-4AC8-B637-BDF98482AF91}" dt="2019-10-23T06:50:38.061" v="1691" actId="20577"/>
          <ac:spMkLst>
            <pc:docMk/>
            <pc:sldMk cId="7730400" sldId="327"/>
            <ac:spMk id="3" creationId="{5A2DA7C9-0153-F642-92BD-0C5C7B4820EE}"/>
          </ac:spMkLst>
        </pc:spChg>
      </pc:sldChg>
      <pc:sldChg chg="addSp delSp modSp add">
        <pc:chgData name="Tuomas Lahti" userId="e424116a-12be-4c79-8343-111df072d399" providerId="ADAL" clId="{778D8461-6CB3-4AC8-B637-BDF98482AF91}" dt="2019-10-23T07:29:16.785" v="2379"/>
        <pc:sldMkLst>
          <pc:docMk/>
          <pc:sldMk cId="696096759" sldId="328"/>
        </pc:sldMkLst>
        <pc:spChg chg="mod">
          <ac:chgData name="Tuomas Lahti" userId="e424116a-12be-4c79-8343-111df072d399" providerId="ADAL" clId="{778D8461-6CB3-4AC8-B637-BDF98482AF91}" dt="2019-10-23T06:44:07.386" v="1414" actId="20577"/>
          <ac:spMkLst>
            <pc:docMk/>
            <pc:sldMk cId="696096759" sldId="328"/>
            <ac:spMk id="2" creationId="{517C4DCA-901C-A543-AF28-A56299AA25C2}"/>
          </ac:spMkLst>
        </pc:spChg>
        <pc:spChg chg="mod">
          <ac:chgData name="Tuomas Lahti" userId="e424116a-12be-4c79-8343-111df072d399" providerId="ADAL" clId="{778D8461-6CB3-4AC8-B637-BDF98482AF91}" dt="2019-10-23T07:23:59.931" v="2373" actId="20577"/>
          <ac:spMkLst>
            <pc:docMk/>
            <pc:sldMk cId="696096759" sldId="328"/>
            <ac:spMk id="3" creationId="{5A2DA7C9-0153-F642-92BD-0C5C7B4820EE}"/>
          </ac:spMkLst>
        </pc:spChg>
        <pc:picChg chg="del">
          <ac:chgData name="Tuomas Lahti" userId="e424116a-12be-4c79-8343-111df072d399" providerId="ADAL" clId="{778D8461-6CB3-4AC8-B637-BDF98482AF91}" dt="2019-10-23T07:29:16.261" v="2378" actId="478"/>
          <ac:picMkLst>
            <pc:docMk/>
            <pc:sldMk cId="696096759" sldId="328"/>
            <ac:picMk id="5" creationId="{12B9CDDB-1362-D24B-AE9A-65241F526EFA}"/>
          </ac:picMkLst>
        </pc:picChg>
        <pc:picChg chg="add">
          <ac:chgData name="Tuomas Lahti" userId="e424116a-12be-4c79-8343-111df072d399" providerId="ADAL" clId="{778D8461-6CB3-4AC8-B637-BDF98482AF91}" dt="2019-10-23T07:29:16.785" v="2379"/>
          <ac:picMkLst>
            <pc:docMk/>
            <pc:sldMk cId="696096759" sldId="328"/>
            <ac:picMk id="6" creationId="{4248CF77-D2C1-450E-A2AC-B0BE322E7E5C}"/>
          </ac:picMkLst>
        </pc:picChg>
      </pc:sldChg>
      <pc:sldChg chg="addSp delSp modSp add">
        <pc:chgData name="Tuomas Lahti" userId="e424116a-12be-4c79-8343-111df072d399" providerId="ADAL" clId="{778D8461-6CB3-4AC8-B637-BDF98482AF91}" dt="2019-10-23T07:29:00.330" v="2377"/>
        <pc:sldMkLst>
          <pc:docMk/>
          <pc:sldMk cId="3029638912" sldId="329"/>
        </pc:sldMkLst>
        <pc:spChg chg="mod">
          <ac:chgData name="Tuomas Lahti" userId="e424116a-12be-4c79-8343-111df072d399" providerId="ADAL" clId="{778D8461-6CB3-4AC8-B637-BDF98482AF91}" dt="2019-10-23T07:04:42.234" v="1773" actId="20577"/>
          <ac:spMkLst>
            <pc:docMk/>
            <pc:sldMk cId="3029638912" sldId="329"/>
            <ac:spMk id="2" creationId="{517C4DCA-901C-A543-AF28-A56299AA25C2}"/>
          </ac:spMkLst>
        </pc:spChg>
        <pc:spChg chg="mod">
          <ac:chgData name="Tuomas Lahti" userId="e424116a-12be-4c79-8343-111df072d399" providerId="ADAL" clId="{778D8461-6CB3-4AC8-B637-BDF98482AF91}" dt="2019-10-23T07:13:52.796" v="2213" actId="20577"/>
          <ac:spMkLst>
            <pc:docMk/>
            <pc:sldMk cId="3029638912" sldId="329"/>
            <ac:spMk id="3" creationId="{5A2DA7C9-0153-F642-92BD-0C5C7B4820EE}"/>
          </ac:spMkLst>
        </pc:spChg>
        <pc:picChg chg="del">
          <ac:chgData name="Tuomas Lahti" userId="e424116a-12be-4c79-8343-111df072d399" providerId="ADAL" clId="{778D8461-6CB3-4AC8-B637-BDF98482AF91}" dt="2019-10-23T07:28:59.407" v="2376" actId="478"/>
          <ac:picMkLst>
            <pc:docMk/>
            <pc:sldMk cId="3029638912" sldId="329"/>
            <ac:picMk id="5" creationId="{12B9CDDB-1362-D24B-AE9A-65241F526EFA}"/>
          </ac:picMkLst>
        </pc:picChg>
        <pc:picChg chg="add">
          <ac:chgData name="Tuomas Lahti" userId="e424116a-12be-4c79-8343-111df072d399" providerId="ADAL" clId="{778D8461-6CB3-4AC8-B637-BDF98482AF91}" dt="2019-10-23T07:29:00.330" v="2377"/>
          <ac:picMkLst>
            <pc:docMk/>
            <pc:sldMk cId="3029638912" sldId="329"/>
            <ac:picMk id="6" creationId="{747DB038-E2D6-42E3-A678-6C028870811F}"/>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893604-35B4-4F69-B044-F864474BCAAD}" type="doc">
      <dgm:prSet loTypeId="urn:microsoft.com/office/officeart/2005/8/layout/hProcess9" loCatId="process" qsTypeId="urn:microsoft.com/office/officeart/2005/8/quickstyle/simple1" qsCatId="simple" csTypeId="urn:microsoft.com/office/officeart/2005/8/colors/accent1_2" csCatId="accent1" phldr="1"/>
      <dgm:spPr/>
    </dgm:pt>
    <dgm:pt modelId="{FD8E228A-7984-446B-AB65-96799A103F41}">
      <dgm:prSet phldrT="[Text]"/>
      <dgm:spPr/>
      <dgm:t>
        <a:bodyPr/>
        <a:lstStyle/>
        <a:p>
          <a:r>
            <a:rPr lang="en-US" dirty="0"/>
            <a:t>2019 Q3 – 2020 Q2: </a:t>
          </a:r>
          <a:r>
            <a:rPr lang="en-US" dirty="0" err="1"/>
            <a:t>eSett</a:t>
          </a:r>
          <a:r>
            <a:rPr lang="en-US" dirty="0"/>
            <a:t> implementation phase</a:t>
          </a:r>
          <a:endParaRPr lang="en-FI" dirty="0"/>
        </a:p>
      </dgm:t>
    </dgm:pt>
    <dgm:pt modelId="{DDD137CE-D97C-4B02-8073-E19C56D5D257}" type="parTrans" cxnId="{6688A8F0-365F-4778-896A-EB399D0E81CC}">
      <dgm:prSet/>
      <dgm:spPr/>
      <dgm:t>
        <a:bodyPr/>
        <a:lstStyle/>
        <a:p>
          <a:endParaRPr lang="en-FI"/>
        </a:p>
      </dgm:t>
    </dgm:pt>
    <dgm:pt modelId="{B2CDAED7-197F-41ED-9478-C2EEA392FD72}" type="sibTrans" cxnId="{6688A8F0-365F-4778-896A-EB399D0E81CC}">
      <dgm:prSet/>
      <dgm:spPr/>
      <dgm:t>
        <a:bodyPr/>
        <a:lstStyle/>
        <a:p>
          <a:endParaRPr lang="en-FI"/>
        </a:p>
      </dgm:t>
    </dgm:pt>
    <dgm:pt modelId="{2785897C-6B6A-4B26-9D0E-47B2CD9AB6F0}">
      <dgm:prSet phldrT="[Text]"/>
      <dgm:spPr/>
      <dgm:t>
        <a:bodyPr/>
        <a:lstStyle/>
        <a:p>
          <a:r>
            <a:rPr lang="en-US" dirty="0"/>
            <a:t>2020 Q2: Customer communication, Handbook, Commissioning plan </a:t>
          </a:r>
          <a:endParaRPr lang="en-FI" dirty="0"/>
        </a:p>
      </dgm:t>
    </dgm:pt>
    <dgm:pt modelId="{28CE8A36-D8B0-49FD-840D-8F877A123A54}" type="parTrans" cxnId="{4C5023A8-644A-4CC8-8015-A7A24CBCB89B}">
      <dgm:prSet/>
      <dgm:spPr/>
      <dgm:t>
        <a:bodyPr/>
        <a:lstStyle/>
        <a:p>
          <a:endParaRPr lang="en-FI"/>
        </a:p>
      </dgm:t>
    </dgm:pt>
    <dgm:pt modelId="{3041EFCD-A0DF-4E90-8F75-237E5F7C529D}" type="sibTrans" cxnId="{4C5023A8-644A-4CC8-8015-A7A24CBCB89B}">
      <dgm:prSet/>
      <dgm:spPr/>
      <dgm:t>
        <a:bodyPr/>
        <a:lstStyle/>
        <a:p>
          <a:endParaRPr lang="en-FI"/>
        </a:p>
      </dgm:t>
    </dgm:pt>
    <dgm:pt modelId="{51528FD6-4072-4D70-85C1-9BABA1FD3FF0}">
      <dgm:prSet phldrT="[Text]" custT="1"/>
      <dgm:spPr/>
      <dgm:t>
        <a:bodyPr/>
        <a:lstStyle/>
        <a:p>
          <a:pPr marL="0" lvl="0" indent="0" algn="ctr" defTabSz="355600">
            <a:lnSpc>
              <a:spcPct val="90000"/>
            </a:lnSpc>
            <a:spcBef>
              <a:spcPct val="0"/>
            </a:spcBef>
            <a:spcAft>
              <a:spcPct val="35000"/>
            </a:spcAft>
            <a:buNone/>
          </a:pPr>
          <a:r>
            <a:rPr lang="en-US" sz="800" kern="1200" dirty="0">
              <a:solidFill>
                <a:srgbClr val="FFFFFF"/>
              </a:solidFill>
              <a:latin typeface="Arial" panose="020B0604020202020204"/>
              <a:ea typeface="+mn-ea"/>
              <a:cs typeface="+mn-cs"/>
            </a:rPr>
            <a:t>2021 Q1: Go-live</a:t>
          </a:r>
          <a:endParaRPr lang="en-FI" sz="800" kern="1200" dirty="0">
            <a:solidFill>
              <a:srgbClr val="FFFFFF"/>
            </a:solidFill>
            <a:latin typeface="Arial" panose="020B0604020202020204"/>
            <a:ea typeface="+mn-ea"/>
            <a:cs typeface="+mn-cs"/>
          </a:endParaRPr>
        </a:p>
      </dgm:t>
    </dgm:pt>
    <dgm:pt modelId="{BC0F4C2A-10D1-4191-86F9-8B96A717131E}" type="parTrans" cxnId="{0C0A9660-2E7A-42C7-A462-27E9F6640DC3}">
      <dgm:prSet/>
      <dgm:spPr/>
      <dgm:t>
        <a:bodyPr/>
        <a:lstStyle/>
        <a:p>
          <a:endParaRPr lang="en-FI"/>
        </a:p>
      </dgm:t>
    </dgm:pt>
    <dgm:pt modelId="{29922387-4469-48C1-B4EA-A2B665D8BCE6}" type="sibTrans" cxnId="{0C0A9660-2E7A-42C7-A462-27E9F6640DC3}">
      <dgm:prSet/>
      <dgm:spPr/>
      <dgm:t>
        <a:bodyPr/>
        <a:lstStyle/>
        <a:p>
          <a:endParaRPr lang="en-FI"/>
        </a:p>
      </dgm:t>
    </dgm:pt>
    <dgm:pt modelId="{3B06850A-AE17-4394-A248-1658D7CE5C90}">
      <dgm:prSet phldrT="[Text]" custT="1"/>
      <dgm:spPr/>
      <dgm:t>
        <a:bodyPr/>
        <a:lstStyle/>
        <a:p>
          <a:pPr marL="0" lvl="0" indent="0" algn="ctr" defTabSz="355600">
            <a:lnSpc>
              <a:spcPct val="90000"/>
            </a:lnSpc>
            <a:spcBef>
              <a:spcPct val="0"/>
            </a:spcBef>
            <a:spcAft>
              <a:spcPct val="35000"/>
            </a:spcAft>
            <a:buNone/>
          </a:pPr>
          <a:r>
            <a:rPr lang="en-US" sz="800" kern="1200" dirty="0">
              <a:solidFill>
                <a:srgbClr val="FFFFFF"/>
              </a:solidFill>
              <a:latin typeface="Arial" panose="020B0604020202020204"/>
              <a:ea typeface="+mn-ea"/>
              <a:cs typeface="+mn-cs"/>
            </a:rPr>
            <a:t>2020 Q3: Market testing, Agreements</a:t>
          </a:r>
          <a:endParaRPr lang="en-FI" sz="800" kern="1200" dirty="0">
            <a:solidFill>
              <a:srgbClr val="FFFFFF"/>
            </a:solidFill>
            <a:latin typeface="Arial" panose="020B0604020202020204"/>
            <a:ea typeface="+mn-ea"/>
            <a:cs typeface="+mn-cs"/>
          </a:endParaRPr>
        </a:p>
      </dgm:t>
    </dgm:pt>
    <dgm:pt modelId="{1EB7EF7D-F1E4-496C-ADD0-813D9D918FE5}" type="parTrans" cxnId="{F52C42A4-3B5D-4F05-A142-6A31900D0DA0}">
      <dgm:prSet/>
      <dgm:spPr/>
      <dgm:t>
        <a:bodyPr/>
        <a:lstStyle/>
        <a:p>
          <a:endParaRPr lang="en-FI"/>
        </a:p>
      </dgm:t>
    </dgm:pt>
    <dgm:pt modelId="{1B1E0A1D-AABA-4F89-ABC2-F63ED3DDBB0A}" type="sibTrans" cxnId="{F52C42A4-3B5D-4F05-A142-6A31900D0DA0}">
      <dgm:prSet/>
      <dgm:spPr/>
      <dgm:t>
        <a:bodyPr/>
        <a:lstStyle/>
        <a:p>
          <a:endParaRPr lang="en-FI"/>
        </a:p>
      </dgm:t>
    </dgm:pt>
    <dgm:pt modelId="{A74030F0-DC91-4019-A5CF-DA7654CBCEDE}">
      <dgm:prSet phldrT="[Text]" custT="1"/>
      <dgm:spPr/>
      <dgm:t>
        <a:bodyPr/>
        <a:lstStyle/>
        <a:p>
          <a:pPr marL="0" lvl="0" indent="0" algn="ctr" defTabSz="355600">
            <a:lnSpc>
              <a:spcPct val="90000"/>
            </a:lnSpc>
            <a:spcBef>
              <a:spcPct val="0"/>
            </a:spcBef>
            <a:spcAft>
              <a:spcPct val="35000"/>
            </a:spcAft>
            <a:buNone/>
          </a:pPr>
          <a:r>
            <a:rPr lang="en-US" sz="800" kern="1200" dirty="0">
              <a:solidFill>
                <a:srgbClr val="FFFFFF"/>
              </a:solidFill>
              <a:latin typeface="Arial" panose="020B0604020202020204"/>
              <a:ea typeface="+mn-ea"/>
              <a:cs typeface="+mn-cs"/>
            </a:rPr>
            <a:t>2020 Q4: Parallel run and shadow settlement</a:t>
          </a:r>
          <a:endParaRPr lang="en-FI" sz="800" kern="1200" dirty="0">
            <a:solidFill>
              <a:srgbClr val="FFFFFF"/>
            </a:solidFill>
            <a:latin typeface="Arial" panose="020B0604020202020204"/>
            <a:ea typeface="+mn-ea"/>
            <a:cs typeface="+mn-cs"/>
          </a:endParaRPr>
        </a:p>
      </dgm:t>
    </dgm:pt>
    <dgm:pt modelId="{1551424C-9551-46C7-B638-DCA10B894786}" type="parTrans" cxnId="{432150DD-C659-4363-8D19-736F419101F2}">
      <dgm:prSet/>
      <dgm:spPr/>
      <dgm:t>
        <a:bodyPr/>
        <a:lstStyle/>
        <a:p>
          <a:endParaRPr lang="en-FI"/>
        </a:p>
      </dgm:t>
    </dgm:pt>
    <dgm:pt modelId="{DBC35DF6-02E7-4D5B-9631-61C08EA8AF18}" type="sibTrans" cxnId="{432150DD-C659-4363-8D19-736F419101F2}">
      <dgm:prSet/>
      <dgm:spPr/>
      <dgm:t>
        <a:bodyPr/>
        <a:lstStyle/>
        <a:p>
          <a:endParaRPr lang="en-FI"/>
        </a:p>
      </dgm:t>
    </dgm:pt>
    <dgm:pt modelId="{1B0F6046-C4AA-48EC-9F65-5E38F4E3F66C}" type="pres">
      <dgm:prSet presAssocID="{35893604-35B4-4F69-B044-F864474BCAAD}" presName="CompostProcess" presStyleCnt="0">
        <dgm:presLayoutVars>
          <dgm:dir/>
          <dgm:resizeHandles val="exact"/>
        </dgm:presLayoutVars>
      </dgm:prSet>
      <dgm:spPr/>
    </dgm:pt>
    <dgm:pt modelId="{5CA0B091-D187-43D0-B098-7679635CC7A4}" type="pres">
      <dgm:prSet presAssocID="{35893604-35B4-4F69-B044-F864474BCAAD}" presName="arrow" presStyleLbl="bgShp" presStyleIdx="0" presStyleCnt="1" custLinFactNeighborX="12974" custLinFactNeighborY="-31782"/>
      <dgm:spPr/>
    </dgm:pt>
    <dgm:pt modelId="{A6BCFDC4-CABC-4267-AD95-98B50BE37CCB}" type="pres">
      <dgm:prSet presAssocID="{35893604-35B4-4F69-B044-F864474BCAAD}" presName="linearProcess" presStyleCnt="0"/>
      <dgm:spPr/>
    </dgm:pt>
    <dgm:pt modelId="{8339415E-A5AF-4146-A6F6-D1A93AF74AF8}" type="pres">
      <dgm:prSet presAssocID="{FD8E228A-7984-446B-AB65-96799A103F41}" presName="textNode" presStyleLbl="node1" presStyleIdx="0" presStyleCnt="5">
        <dgm:presLayoutVars>
          <dgm:bulletEnabled val="1"/>
        </dgm:presLayoutVars>
      </dgm:prSet>
      <dgm:spPr/>
    </dgm:pt>
    <dgm:pt modelId="{F78C894F-9CEF-4E87-BFE0-66C2B417EA24}" type="pres">
      <dgm:prSet presAssocID="{B2CDAED7-197F-41ED-9478-C2EEA392FD72}" presName="sibTrans" presStyleCnt="0"/>
      <dgm:spPr/>
    </dgm:pt>
    <dgm:pt modelId="{226B6D7E-547C-44DA-816D-2371DD9E085B}" type="pres">
      <dgm:prSet presAssocID="{2785897C-6B6A-4B26-9D0E-47B2CD9AB6F0}" presName="textNode" presStyleLbl="node1" presStyleIdx="1" presStyleCnt="5">
        <dgm:presLayoutVars>
          <dgm:bulletEnabled val="1"/>
        </dgm:presLayoutVars>
      </dgm:prSet>
      <dgm:spPr/>
    </dgm:pt>
    <dgm:pt modelId="{5C856522-9911-48D5-A676-389FDC6D5AF6}" type="pres">
      <dgm:prSet presAssocID="{3041EFCD-A0DF-4E90-8F75-237E5F7C529D}" presName="sibTrans" presStyleCnt="0"/>
      <dgm:spPr/>
    </dgm:pt>
    <dgm:pt modelId="{FA42DB50-09B2-41A0-85C8-5E9632616D2E}" type="pres">
      <dgm:prSet presAssocID="{3B06850A-AE17-4394-A248-1658D7CE5C90}" presName="textNode" presStyleLbl="node1" presStyleIdx="2" presStyleCnt="5">
        <dgm:presLayoutVars>
          <dgm:bulletEnabled val="1"/>
        </dgm:presLayoutVars>
      </dgm:prSet>
      <dgm:spPr/>
    </dgm:pt>
    <dgm:pt modelId="{31EFF5D2-9EA5-4B12-AA1F-53704BBE6F49}" type="pres">
      <dgm:prSet presAssocID="{1B1E0A1D-AABA-4F89-ABC2-F63ED3DDBB0A}" presName="sibTrans" presStyleCnt="0"/>
      <dgm:spPr/>
    </dgm:pt>
    <dgm:pt modelId="{A3A7F608-B9FE-4736-A728-5A28713B4A3D}" type="pres">
      <dgm:prSet presAssocID="{A74030F0-DC91-4019-A5CF-DA7654CBCEDE}" presName="textNode" presStyleLbl="node1" presStyleIdx="3" presStyleCnt="5">
        <dgm:presLayoutVars>
          <dgm:bulletEnabled val="1"/>
        </dgm:presLayoutVars>
      </dgm:prSet>
      <dgm:spPr/>
    </dgm:pt>
    <dgm:pt modelId="{0A488D5A-D4EF-4D70-BBAE-825A068FFB16}" type="pres">
      <dgm:prSet presAssocID="{DBC35DF6-02E7-4D5B-9631-61C08EA8AF18}" presName="sibTrans" presStyleCnt="0"/>
      <dgm:spPr/>
    </dgm:pt>
    <dgm:pt modelId="{AE140E82-B1F9-4D54-886C-5AF8F9AE0C91}" type="pres">
      <dgm:prSet presAssocID="{51528FD6-4072-4D70-85C1-9BABA1FD3FF0}" presName="textNode" presStyleLbl="node1" presStyleIdx="4" presStyleCnt="5">
        <dgm:presLayoutVars>
          <dgm:bulletEnabled val="1"/>
        </dgm:presLayoutVars>
      </dgm:prSet>
      <dgm:spPr/>
    </dgm:pt>
  </dgm:ptLst>
  <dgm:cxnLst>
    <dgm:cxn modelId="{BEEBA116-5FAD-48E1-81CF-ACC4F53BBAF6}" type="presOf" srcId="{FD8E228A-7984-446B-AB65-96799A103F41}" destId="{8339415E-A5AF-4146-A6F6-D1A93AF74AF8}" srcOrd="0" destOrd="0" presId="urn:microsoft.com/office/officeart/2005/8/layout/hProcess9"/>
    <dgm:cxn modelId="{4E1C5C2A-ED93-4864-A84C-F60ED6375130}" type="presOf" srcId="{51528FD6-4072-4D70-85C1-9BABA1FD3FF0}" destId="{AE140E82-B1F9-4D54-886C-5AF8F9AE0C91}" srcOrd="0" destOrd="0" presId="urn:microsoft.com/office/officeart/2005/8/layout/hProcess9"/>
    <dgm:cxn modelId="{0C0A9660-2E7A-42C7-A462-27E9F6640DC3}" srcId="{35893604-35B4-4F69-B044-F864474BCAAD}" destId="{51528FD6-4072-4D70-85C1-9BABA1FD3FF0}" srcOrd="4" destOrd="0" parTransId="{BC0F4C2A-10D1-4191-86F9-8B96A717131E}" sibTransId="{29922387-4469-48C1-B4EA-A2B665D8BCE6}"/>
    <dgm:cxn modelId="{B4300F6C-DBEC-4B4F-8BCC-D4D8393A9A91}" type="presOf" srcId="{35893604-35B4-4F69-B044-F864474BCAAD}" destId="{1B0F6046-C4AA-48EC-9F65-5E38F4E3F66C}" srcOrd="0" destOrd="0" presId="urn:microsoft.com/office/officeart/2005/8/layout/hProcess9"/>
    <dgm:cxn modelId="{FA69DAA3-E7B4-4C67-9D1F-BCA84925EF57}" type="presOf" srcId="{A74030F0-DC91-4019-A5CF-DA7654CBCEDE}" destId="{A3A7F608-B9FE-4736-A728-5A28713B4A3D}" srcOrd="0" destOrd="0" presId="urn:microsoft.com/office/officeart/2005/8/layout/hProcess9"/>
    <dgm:cxn modelId="{F52C42A4-3B5D-4F05-A142-6A31900D0DA0}" srcId="{35893604-35B4-4F69-B044-F864474BCAAD}" destId="{3B06850A-AE17-4394-A248-1658D7CE5C90}" srcOrd="2" destOrd="0" parTransId="{1EB7EF7D-F1E4-496C-ADD0-813D9D918FE5}" sibTransId="{1B1E0A1D-AABA-4F89-ABC2-F63ED3DDBB0A}"/>
    <dgm:cxn modelId="{4C5023A8-644A-4CC8-8015-A7A24CBCB89B}" srcId="{35893604-35B4-4F69-B044-F864474BCAAD}" destId="{2785897C-6B6A-4B26-9D0E-47B2CD9AB6F0}" srcOrd="1" destOrd="0" parTransId="{28CE8A36-D8B0-49FD-840D-8F877A123A54}" sibTransId="{3041EFCD-A0DF-4E90-8F75-237E5F7C529D}"/>
    <dgm:cxn modelId="{BBBF0FB0-5C9C-4D2D-A5EF-8120DF91E259}" type="presOf" srcId="{2785897C-6B6A-4B26-9D0E-47B2CD9AB6F0}" destId="{226B6D7E-547C-44DA-816D-2371DD9E085B}" srcOrd="0" destOrd="0" presId="urn:microsoft.com/office/officeart/2005/8/layout/hProcess9"/>
    <dgm:cxn modelId="{432150DD-C659-4363-8D19-736F419101F2}" srcId="{35893604-35B4-4F69-B044-F864474BCAAD}" destId="{A74030F0-DC91-4019-A5CF-DA7654CBCEDE}" srcOrd="3" destOrd="0" parTransId="{1551424C-9551-46C7-B638-DCA10B894786}" sibTransId="{DBC35DF6-02E7-4D5B-9631-61C08EA8AF18}"/>
    <dgm:cxn modelId="{6688A8F0-365F-4778-896A-EB399D0E81CC}" srcId="{35893604-35B4-4F69-B044-F864474BCAAD}" destId="{FD8E228A-7984-446B-AB65-96799A103F41}" srcOrd="0" destOrd="0" parTransId="{DDD137CE-D97C-4B02-8073-E19C56D5D257}" sibTransId="{B2CDAED7-197F-41ED-9478-C2EEA392FD72}"/>
    <dgm:cxn modelId="{5EDB79FF-9DA6-4510-9B7E-D03C61BF3773}" type="presOf" srcId="{3B06850A-AE17-4394-A248-1658D7CE5C90}" destId="{FA42DB50-09B2-41A0-85C8-5E9632616D2E}" srcOrd="0" destOrd="0" presId="urn:microsoft.com/office/officeart/2005/8/layout/hProcess9"/>
    <dgm:cxn modelId="{65D4CBB6-E846-4A9F-A056-364362FE7324}" type="presParOf" srcId="{1B0F6046-C4AA-48EC-9F65-5E38F4E3F66C}" destId="{5CA0B091-D187-43D0-B098-7679635CC7A4}" srcOrd="0" destOrd="0" presId="urn:microsoft.com/office/officeart/2005/8/layout/hProcess9"/>
    <dgm:cxn modelId="{08D130A6-B264-40E9-BFC9-2171EEFED5CD}" type="presParOf" srcId="{1B0F6046-C4AA-48EC-9F65-5E38F4E3F66C}" destId="{A6BCFDC4-CABC-4267-AD95-98B50BE37CCB}" srcOrd="1" destOrd="0" presId="urn:microsoft.com/office/officeart/2005/8/layout/hProcess9"/>
    <dgm:cxn modelId="{AE1BE183-C367-4553-9EE2-6016A6CBB82E}" type="presParOf" srcId="{A6BCFDC4-CABC-4267-AD95-98B50BE37CCB}" destId="{8339415E-A5AF-4146-A6F6-D1A93AF74AF8}" srcOrd="0" destOrd="0" presId="urn:microsoft.com/office/officeart/2005/8/layout/hProcess9"/>
    <dgm:cxn modelId="{1742853F-6E7B-4DA4-9DB3-7506A3C381BC}" type="presParOf" srcId="{A6BCFDC4-CABC-4267-AD95-98B50BE37CCB}" destId="{F78C894F-9CEF-4E87-BFE0-66C2B417EA24}" srcOrd="1" destOrd="0" presId="urn:microsoft.com/office/officeart/2005/8/layout/hProcess9"/>
    <dgm:cxn modelId="{1421D9FB-EF33-447C-8AB0-E1519740A98C}" type="presParOf" srcId="{A6BCFDC4-CABC-4267-AD95-98B50BE37CCB}" destId="{226B6D7E-547C-44DA-816D-2371DD9E085B}" srcOrd="2" destOrd="0" presId="urn:microsoft.com/office/officeart/2005/8/layout/hProcess9"/>
    <dgm:cxn modelId="{D7EE4839-6502-4F84-9E24-E3CC361697BD}" type="presParOf" srcId="{A6BCFDC4-CABC-4267-AD95-98B50BE37CCB}" destId="{5C856522-9911-48D5-A676-389FDC6D5AF6}" srcOrd="3" destOrd="0" presId="urn:microsoft.com/office/officeart/2005/8/layout/hProcess9"/>
    <dgm:cxn modelId="{AFC36011-9B76-4F0E-9422-74FDAB9836AD}" type="presParOf" srcId="{A6BCFDC4-CABC-4267-AD95-98B50BE37CCB}" destId="{FA42DB50-09B2-41A0-85C8-5E9632616D2E}" srcOrd="4" destOrd="0" presId="urn:microsoft.com/office/officeart/2005/8/layout/hProcess9"/>
    <dgm:cxn modelId="{232D5EC0-EDE5-4787-BF0D-A2A2B9029531}" type="presParOf" srcId="{A6BCFDC4-CABC-4267-AD95-98B50BE37CCB}" destId="{31EFF5D2-9EA5-4B12-AA1F-53704BBE6F49}" srcOrd="5" destOrd="0" presId="urn:microsoft.com/office/officeart/2005/8/layout/hProcess9"/>
    <dgm:cxn modelId="{B70C7791-144D-473A-BADE-907ABD81EB53}" type="presParOf" srcId="{A6BCFDC4-CABC-4267-AD95-98B50BE37CCB}" destId="{A3A7F608-B9FE-4736-A728-5A28713B4A3D}" srcOrd="6" destOrd="0" presId="urn:microsoft.com/office/officeart/2005/8/layout/hProcess9"/>
    <dgm:cxn modelId="{3FFB764B-BF20-4BF2-AB6B-BAE43D8A9FFA}" type="presParOf" srcId="{A6BCFDC4-CABC-4267-AD95-98B50BE37CCB}" destId="{0A488D5A-D4EF-4D70-BBAE-825A068FFB16}" srcOrd="7" destOrd="0" presId="urn:microsoft.com/office/officeart/2005/8/layout/hProcess9"/>
    <dgm:cxn modelId="{D7CA3AF8-2CBF-4169-81E9-0AB4553630EC}" type="presParOf" srcId="{A6BCFDC4-CABC-4267-AD95-98B50BE37CCB}" destId="{AE140E82-B1F9-4D54-886C-5AF8F9AE0C91}"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A0B091-D187-43D0-B098-7679635CC7A4}">
      <dsp:nvSpPr>
        <dsp:cNvPr id="0" name=""/>
        <dsp:cNvSpPr/>
      </dsp:nvSpPr>
      <dsp:spPr>
        <a:xfrm>
          <a:off x="885698" y="0"/>
          <a:ext cx="5018957" cy="141213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339415E-A5AF-4146-A6F6-D1A93AF74AF8}">
      <dsp:nvSpPr>
        <dsp:cNvPr id="0" name=""/>
        <dsp:cNvSpPr/>
      </dsp:nvSpPr>
      <dsp:spPr>
        <a:xfrm>
          <a:off x="2594" y="423639"/>
          <a:ext cx="1134512" cy="5648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kern="1200" dirty="0"/>
            <a:t>2019 Q3 – 2020 Q2: </a:t>
          </a:r>
          <a:r>
            <a:rPr lang="en-US" sz="800" kern="1200" dirty="0" err="1"/>
            <a:t>eSett</a:t>
          </a:r>
          <a:r>
            <a:rPr lang="en-US" sz="800" kern="1200" dirty="0"/>
            <a:t> implementation phase</a:t>
          </a:r>
          <a:endParaRPr lang="en-FI" sz="800" kern="1200" dirty="0"/>
        </a:p>
      </dsp:txBody>
      <dsp:txXfrm>
        <a:off x="30168" y="451213"/>
        <a:ext cx="1079364" cy="509704"/>
      </dsp:txXfrm>
    </dsp:sp>
    <dsp:sp modelId="{226B6D7E-547C-44DA-816D-2371DD9E085B}">
      <dsp:nvSpPr>
        <dsp:cNvPr id="0" name=""/>
        <dsp:cNvSpPr/>
      </dsp:nvSpPr>
      <dsp:spPr>
        <a:xfrm>
          <a:off x="1193833" y="423639"/>
          <a:ext cx="1134512" cy="5648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kern="1200" dirty="0"/>
            <a:t>2020 Q2: Customer communication, Handbook, Commissioning plan </a:t>
          </a:r>
          <a:endParaRPr lang="en-FI" sz="800" kern="1200" dirty="0"/>
        </a:p>
      </dsp:txBody>
      <dsp:txXfrm>
        <a:off x="1221407" y="451213"/>
        <a:ext cx="1079364" cy="509704"/>
      </dsp:txXfrm>
    </dsp:sp>
    <dsp:sp modelId="{FA42DB50-09B2-41A0-85C8-5E9632616D2E}">
      <dsp:nvSpPr>
        <dsp:cNvPr id="0" name=""/>
        <dsp:cNvSpPr/>
      </dsp:nvSpPr>
      <dsp:spPr>
        <a:xfrm>
          <a:off x="2385071" y="423639"/>
          <a:ext cx="1134512" cy="5648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kern="1200" dirty="0">
              <a:solidFill>
                <a:srgbClr val="FFFFFF"/>
              </a:solidFill>
              <a:latin typeface="Arial" panose="020B0604020202020204"/>
              <a:ea typeface="+mn-ea"/>
              <a:cs typeface="+mn-cs"/>
            </a:rPr>
            <a:t>2020 Q3: Market testing, Agreements</a:t>
          </a:r>
          <a:endParaRPr lang="en-FI" sz="800" kern="1200" dirty="0">
            <a:solidFill>
              <a:srgbClr val="FFFFFF"/>
            </a:solidFill>
            <a:latin typeface="Arial" panose="020B0604020202020204"/>
            <a:ea typeface="+mn-ea"/>
            <a:cs typeface="+mn-cs"/>
          </a:endParaRPr>
        </a:p>
      </dsp:txBody>
      <dsp:txXfrm>
        <a:off x="2412645" y="451213"/>
        <a:ext cx="1079364" cy="509704"/>
      </dsp:txXfrm>
    </dsp:sp>
    <dsp:sp modelId="{A3A7F608-B9FE-4736-A728-5A28713B4A3D}">
      <dsp:nvSpPr>
        <dsp:cNvPr id="0" name=""/>
        <dsp:cNvSpPr/>
      </dsp:nvSpPr>
      <dsp:spPr>
        <a:xfrm>
          <a:off x="3576310" y="423639"/>
          <a:ext cx="1134512" cy="5648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kern="1200" dirty="0">
              <a:solidFill>
                <a:srgbClr val="FFFFFF"/>
              </a:solidFill>
              <a:latin typeface="Arial" panose="020B0604020202020204"/>
              <a:ea typeface="+mn-ea"/>
              <a:cs typeface="+mn-cs"/>
            </a:rPr>
            <a:t>2020 Q4: Parallel run and shadow settlement</a:t>
          </a:r>
          <a:endParaRPr lang="en-FI" sz="800" kern="1200" dirty="0">
            <a:solidFill>
              <a:srgbClr val="FFFFFF"/>
            </a:solidFill>
            <a:latin typeface="Arial" panose="020B0604020202020204"/>
            <a:ea typeface="+mn-ea"/>
            <a:cs typeface="+mn-cs"/>
          </a:endParaRPr>
        </a:p>
      </dsp:txBody>
      <dsp:txXfrm>
        <a:off x="3603884" y="451213"/>
        <a:ext cx="1079364" cy="509704"/>
      </dsp:txXfrm>
    </dsp:sp>
    <dsp:sp modelId="{AE140E82-B1F9-4D54-886C-5AF8F9AE0C91}">
      <dsp:nvSpPr>
        <dsp:cNvPr id="0" name=""/>
        <dsp:cNvSpPr/>
      </dsp:nvSpPr>
      <dsp:spPr>
        <a:xfrm>
          <a:off x="4767548" y="423639"/>
          <a:ext cx="1134512" cy="5648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kern="1200" dirty="0">
              <a:solidFill>
                <a:srgbClr val="FFFFFF"/>
              </a:solidFill>
              <a:latin typeface="Arial" panose="020B0604020202020204"/>
              <a:ea typeface="+mn-ea"/>
              <a:cs typeface="+mn-cs"/>
            </a:rPr>
            <a:t>2021 Q1: Go-live</a:t>
          </a:r>
          <a:endParaRPr lang="en-FI" sz="800" kern="1200" dirty="0">
            <a:solidFill>
              <a:srgbClr val="FFFFFF"/>
            </a:solidFill>
            <a:latin typeface="Arial" panose="020B0604020202020204"/>
            <a:ea typeface="+mn-ea"/>
            <a:cs typeface="+mn-cs"/>
          </a:endParaRPr>
        </a:p>
      </dsp:txBody>
      <dsp:txXfrm>
        <a:off x="4795122" y="451213"/>
        <a:ext cx="1079364" cy="50970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204B91-D40B-D344-A2DE-5062ED12EF95}" type="datetimeFigureOut">
              <a:rPr lang="fi-FI" smtClean="0"/>
              <a:t>23.10.2019</a:t>
            </a:fld>
            <a:endParaRPr lang="fi-FI"/>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4B5C9A-8F37-5D4A-AC57-B5FAF5823E32}" type="slidenum">
              <a:rPr lang="fi-FI" smtClean="0"/>
              <a:t>‹#›</a:t>
            </a:fld>
            <a:endParaRPr lang="fi-FI"/>
          </a:p>
        </p:txBody>
      </p:sp>
    </p:spTree>
    <p:extLst>
      <p:ext uri="{BB962C8B-B14F-4D97-AF65-F5344CB8AC3E}">
        <p14:creationId xmlns:p14="http://schemas.microsoft.com/office/powerpoint/2010/main" val="3522591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1FA515C-CD54-B541-8AD1-BA99E40FA8F3}"/>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2" name="Title Placeholder 1">
            <a:extLst>
              <a:ext uri="{FF2B5EF4-FFF2-40B4-BE49-F238E27FC236}">
                <a16:creationId xmlns:a16="http://schemas.microsoft.com/office/drawing/2014/main" id="{FDB69791-DFC7-6749-A863-CFF1D474980F}"/>
              </a:ext>
            </a:extLst>
          </p:cNvPr>
          <p:cNvSpPr>
            <a:spLocks noGrp="1"/>
          </p:cNvSpPr>
          <p:nvPr>
            <p:ph type="title" hasCustomPrompt="1"/>
          </p:nvPr>
        </p:nvSpPr>
        <p:spPr>
          <a:xfrm>
            <a:off x="753625" y="2808244"/>
            <a:ext cx="5230049" cy="917513"/>
          </a:xfrm>
          <a:prstGeom prst="rect">
            <a:avLst/>
          </a:prstGeom>
          <a:noFill/>
        </p:spPr>
        <p:txBody>
          <a:bodyPr vert="horz" wrap="square" lIns="180000" tIns="180000" rIns="180000" bIns="180000" rtlCol="0" anchor="b" anchorCtr="0">
            <a:spAutoFit/>
          </a:bodyPr>
          <a:lstStyle>
            <a:lvl1pPr algn="l">
              <a:defRPr sz="4000">
                <a:solidFill>
                  <a:schemeClr val="bg1"/>
                </a:solidFill>
              </a:defRPr>
            </a:lvl1pPr>
          </a:lstStyle>
          <a:p>
            <a:r>
              <a:rPr lang="en-US" dirty="0"/>
              <a:t>Add heading</a:t>
            </a:r>
            <a:endParaRPr lang="fi-FI" dirty="0"/>
          </a:p>
        </p:txBody>
      </p:sp>
      <p:sp>
        <p:nvSpPr>
          <p:cNvPr id="24" name="Subtitle 2">
            <a:extLst>
              <a:ext uri="{FF2B5EF4-FFF2-40B4-BE49-F238E27FC236}">
                <a16:creationId xmlns:a16="http://schemas.microsoft.com/office/drawing/2014/main" id="{9CC3BC9F-9710-4D43-AD2F-115905AA92F8}"/>
              </a:ext>
            </a:extLst>
          </p:cNvPr>
          <p:cNvSpPr>
            <a:spLocks noGrp="1"/>
          </p:cNvSpPr>
          <p:nvPr>
            <p:ph type="subTitle" idx="1" hasCustomPrompt="1"/>
          </p:nvPr>
        </p:nvSpPr>
        <p:spPr>
          <a:xfrm>
            <a:off x="753625" y="3725757"/>
            <a:ext cx="5230049" cy="369332"/>
          </a:xfrm>
          <a:noFill/>
        </p:spPr>
        <p:txBody>
          <a:bodyPr wrap="square" lIns="180000" rIns="180000">
            <a:sp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subheading</a:t>
            </a:r>
            <a:endParaRPr lang="fi-FI" dirty="0"/>
          </a:p>
        </p:txBody>
      </p:sp>
      <p:pic>
        <p:nvPicPr>
          <p:cNvPr id="15" name="Picture 14">
            <a:extLst>
              <a:ext uri="{FF2B5EF4-FFF2-40B4-BE49-F238E27FC236}">
                <a16:creationId xmlns:a16="http://schemas.microsoft.com/office/drawing/2014/main" id="{7D2F600E-8CB9-4D48-B577-BF99F070B10A}"/>
              </a:ext>
            </a:extLst>
          </p:cNvPr>
          <p:cNvPicPr>
            <a:picLocks noChangeAspect="1"/>
          </p:cNvPicPr>
          <p:nvPr userDrawn="1"/>
        </p:nvPicPr>
        <p:blipFill>
          <a:blip r:embed="rId3"/>
          <a:stretch>
            <a:fillRect/>
          </a:stretch>
        </p:blipFill>
        <p:spPr>
          <a:xfrm>
            <a:off x="449179" y="441158"/>
            <a:ext cx="1685845" cy="448490"/>
          </a:xfrm>
          <a:prstGeom prst="rect">
            <a:avLst/>
          </a:prstGeom>
        </p:spPr>
      </p:pic>
    </p:spTree>
    <p:extLst>
      <p:ext uri="{BB962C8B-B14F-4D97-AF65-F5344CB8AC3E}">
        <p14:creationId xmlns:p14="http://schemas.microsoft.com/office/powerpoint/2010/main" val="1444525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lumn slide with picture">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0880693-B331-4945-BAD5-7A85AF416413}"/>
              </a:ext>
            </a:extLst>
          </p:cNvPr>
          <p:cNvSpPr>
            <a:spLocks noGrp="1"/>
          </p:cNvSpPr>
          <p:nvPr>
            <p:ph sz="half" idx="2"/>
          </p:nvPr>
        </p:nvSpPr>
        <p:spPr>
          <a:xfrm>
            <a:off x="7175951" y="0"/>
            <a:ext cx="5016047" cy="6857999"/>
          </a:xfrm>
          <a:prstGeom prst="rect">
            <a:avLst/>
          </a:prstGeom>
          <a:no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2" name="Title 1">
            <a:extLst>
              <a:ext uri="{FF2B5EF4-FFF2-40B4-BE49-F238E27FC236}">
                <a16:creationId xmlns:a16="http://schemas.microsoft.com/office/drawing/2014/main" id="{D5B6ECA7-97D0-3D4B-9C85-E30AB8167AA4}"/>
              </a:ext>
            </a:extLst>
          </p:cNvPr>
          <p:cNvSpPr>
            <a:spLocks noGrp="1"/>
          </p:cNvSpPr>
          <p:nvPr>
            <p:ph type="title"/>
          </p:nvPr>
        </p:nvSpPr>
        <p:spPr>
          <a:xfrm>
            <a:off x="753626" y="699816"/>
            <a:ext cx="5448392" cy="1325563"/>
          </a:xfrm>
        </p:spPr>
        <p:txBody>
          <a:bodyPr/>
          <a:lstStyle>
            <a:lvl1pPr>
              <a:defRPr>
                <a:solidFill>
                  <a:schemeClr val="tx2"/>
                </a:solidFill>
              </a:defRPr>
            </a:lvl1pPr>
          </a:lstStyle>
          <a:p>
            <a:r>
              <a:rPr lang="en-US"/>
              <a:t>Click to edit Master title style</a:t>
            </a:r>
            <a:endParaRPr lang="fi-FI" dirty="0"/>
          </a:p>
        </p:txBody>
      </p:sp>
      <p:sp>
        <p:nvSpPr>
          <p:cNvPr id="3" name="Content Placeholder 2">
            <a:extLst>
              <a:ext uri="{FF2B5EF4-FFF2-40B4-BE49-F238E27FC236}">
                <a16:creationId xmlns:a16="http://schemas.microsoft.com/office/drawing/2014/main" id="{2CAE8BDF-EF43-7346-AA32-46975F7431FC}"/>
              </a:ext>
            </a:extLst>
          </p:cNvPr>
          <p:cNvSpPr>
            <a:spLocks noGrp="1"/>
          </p:cNvSpPr>
          <p:nvPr>
            <p:ph sz="half" idx="1"/>
          </p:nvPr>
        </p:nvSpPr>
        <p:spPr>
          <a:xfrm>
            <a:off x="753625" y="2168526"/>
            <a:ext cx="5016046" cy="396902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926359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lumn slide with subheadin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6ECA7-97D0-3D4B-9C85-E30AB8167AA4}"/>
              </a:ext>
            </a:extLst>
          </p:cNvPr>
          <p:cNvSpPr>
            <a:spLocks noGrp="1"/>
          </p:cNvSpPr>
          <p:nvPr>
            <p:ph type="title"/>
          </p:nvPr>
        </p:nvSpPr>
        <p:spPr/>
        <p:txBody>
          <a:bodyPr/>
          <a:lstStyle>
            <a:lvl1pPr>
              <a:defRPr>
                <a:solidFill>
                  <a:schemeClr val="tx2"/>
                </a:solidFill>
              </a:defRPr>
            </a:lvl1pPr>
          </a:lstStyle>
          <a:p>
            <a:r>
              <a:rPr lang="en-US"/>
              <a:t>Click to edit Master title style</a:t>
            </a:r>
            <a:endParaRPr lang="fi-FI" dirty="0"/>
          </a:p>
        </p:txBody>
      </p:sp>
      <p:sp>
        <p:nvSpPr>
          <p:cNvPr id="3" name="Content Placeholder 2">
            <a:extLst>
              <a:ext uri="{FF2B5EF4-FFF2-40B4-BE49-F238E27FC236}">
                <a16:creationId xmlns:a16="http://schemas.microsoft.com/office/drawing/2014/main" id="{2CAE8BDF-EF43-7346-AA32-46975F7431FC}"/>
              </a:ext>
            </a:extLst>
          </p:cNvPr>
          <p:cNvSpPr>
            <a:spLocks noGrp="1"/>
          </p:cNvSpPr>
          <p:nvPr>
            <p:ph sz="half" idx="1"/>
          </p:nvPr>
        </p:nvSpPr>
        <p:spPr>
          <a:xfrm>
            <a:off x="753625" y="2168526"/>
            <a:ext cx="5016046" cy="290059"/>
          </a:xfrm>
          <a:prstGeom prst="rect">
            <a:avLst/>
          </a:prstGeom>
        </p:spPr>
        <p:txBody>
          <a:bodyPr>
            <a:normAutofit/>
          </a:bodyPr>
          <a:lstStyle>
            <a:lvl1pPr>
              <a:defRPr sz="1600" b="1">
                <a:solidFill>
                  <a:schemeClr val="tx2"/>
                </a:solidFill>
              </a:defRPr>
            </a:lvl1pPr>
          </a:lstStyle>
          <a:p>
            <a:pPr lvl="0"/>
            <a:r>
              <a:rPr lang="en-US"/>
              <a:t>Click to edit Master text styles</a:t>
            </a:r>
          </a:p>
        </p:txBody>
      </p:sp>
      <p:sp>
        <p:nvSpPr>
          <p:cNvPr id="4" name="Content Placeholder 3">
            <a:extLst>
              <a:ext uri="{FF2B5EF4-FFF2-40B4-BE49-F238E27FC236}">
                <a16:creationId xmlns:a16="http://schemas.microsoft.com/office/drawing/2014/main" id="{40880693-B331-4945-BAD5-7A85AF416413}"/>
              </a:ext>
            </a:extLst>
          </p:cNvPr>
          <p:cNvSpPr>
            <a:spLocks noGrp="1"/>
          </p:cNvSpPr>
          <p:nvPr>
            <p:ph sz="half" idx="2"/>
          </p:nvPr>
        </p:nvSpPr>
        <p:spPr>
          <a:xfrm>
            <a:off x="6422065" y="2168526"/>
            <a:ext cx="5074610" cy="292127"/>
          </a:xfrm>
          <a:prstGeom prst="rect">
            <a:avLst/>
          </a:prstGeom>
        </p:spPr>
        <p:txBody>
          <a:bodyPr>
            <a:normAutofit/>
          </a:bodyPr>
          <a:lstStyle>
            <a:lvl1pPr>
              <a:defRPr sz="1600" b="1">
                <a:solidFill>
                  <a:schemeClr val="tx2"/>
                </a:solidFill>
              </a:defRPr>
            </a:lvl1pPr>
          </a:lstStyle>
          <a:p>
            <a:pPr lvl="0"/>
            <a:r>
              <a:rPr lang="en-US"/>
              <a:t>Click to edit Master text styles</a:t>
            </a:r>
          </a:p>
        </p:txBody>
      </p:sp>
      <p:sp>
        <p:nvSpPr>
          <p:cNvPr id="5" name="Content Placeholder 2">
            <a:extLst>
              <a:ext uri="{FF2B5EF4-FFF2-40B4-BE49-F238E27FC236}">
                <a16:creationId xmlns:a16="http://schemas.microsoft.com/office/drawing/2014/main" id="{60B68768-DE01-2A48-8F72-431A429543DC}"/>
              </a:ext>
            </a:extLst>
          </p:cNvPr>
          <p:cNvSpPr>
            <a:spLocks noGrp="1"/>
          </p:cNvSpPr>
          <p:nvPr>
            <p:ph sz="half" idx="10"/>
          </p:nvPr>
        </p:nvSpPr>
        <p:spPr>
          <a:xfrm>
            <a:off x="753625" y="2593489"/>
            <a:ext cx="5016046" cy="353946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6" name="Content Placeholder 3">
            <a:extLst>
              <a:ext uri="{FF2B5EF4-FFF2-40B4-BE49-F238E27FC236}">
                <a16:creationId xmlns:a16="http://schemas.microsoft.com/office/drawing/2014/main" id="{4185FCE6-29DE-BD4E-9DA9-5DA5BE935F66}"/>
              </a:ext>
            </a:extLst>
          </p:cNvPr>
          <p:cNvSpPr>
            <a:spLocks noGrp="1"/>
          </p:cNvSpPr>
          <p:nvPr>
            <p:ph sz="half" idx="11"/>
          </p:nvPr>
        </p:nvSpPr>
        <p:spPr>
          <a:xfrm>
            <a:off x="6422065" y="2593488"/>
            <a:ext cx="5074610" cy="356469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Tree>
    <p:extLst>
      <p:ext uri="{BB962C8B-B14F-4D97-AF65-F5344CB8AC3E}">
        <p14:creationId xmlns:p14="http://schemas.microsoft.com/office/powerpoint/2010/main" val="15303781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93B33F3-300E-1A47-BD61-2E453B3DCED5}"/>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6" name="Picture 5">
            <a:extLst>
              <a:ext uri="{FF2B5EF4-FFF2-40B4-BE49-F238E27FC236}">
                <a16:creationId xmlns:a16="http://schemas.microsoft.com/office/drawing/2014/main" id="{C714C9F0-3B70-0B4C-921F-EE5152383FBF}"/>
              </a:ext>
            </a:extLst>
          </p:cNvPr>
          <p:cNvPicPr>
            <a:picLocks noChangeAspect="1"/>
          </p:cNvPicPr>
          <p:nvPr userDrawn="1"/>
        </p:nvPicPr>
        <p:blipFill>
          <a:blip r:embed="rId3"/>
          <a:stretch>
            <a:fillRect/>
          </a:stretch>
        </p:blipFill>
        <p:spPr>
          <a:xfrm>
            <a:off x="4481490" y="2999487"/>
            <a:ext cx="3229021" cy="859027"/>
          </a:xfrm>
          <a:prstGeom prst="rect">
            <a:avLst/>
          </a:prstGeom>
        </p:spPr>
      </p:pic>
      <p:sp>
        <p:nvSpPr>
          <p:cNvPr id="3" name="TextBox 2">
            <a:extLst>
              <a:ext uri="{FF2B5EF4-FFF2-40B4-BE49-F238E27FC236}">
                <a16:creationId xmlns:a16="http://schemas.microsoft.com/office/drawing/2014/main" id="{71516189-53BB-F245-AA2A-9C84F3E009BB}"/>
              </a:ext>
            </a:extLst>
          </p:cNvPr>
          <p:cNvSpPr txBox="1"/>
          <p:nvPr userDrawn="1"/>
        </p:nvSpPr>
        <p:spPr>
          <a:xfrm>
            <a:off x="4106334" y="4275667"/>
            <a:ext cx="3979333" cy="307777"/>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i-FI" sz="1400" dirty="0">
                <a:solidFill>
                  <a:schemeClr val="bg1"/>
                </a:solidFill>
              </a:rPr>
              <a:t>WE SETTLE, TOGETHER!</a:t>
            </a:r>
          </a:p>
        </p:txBody>
      </p:sp>
    </p:spTree>
    <p:extLst>
      <p:ext uri="{BB962C8B-B14F-4D97-AF65-F5344CB8AC3E}">
        <p14:creationId xmlns:p14="http://schemas.microsoft.com/office/powerpoint/2010/main" val="633177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 slide 2">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2AB0580-6E11-5F46-85BE-9DD7001A4372}"/>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2" name="Title Placeholder 1">
            <a:extLst>
              <a:ext uri="{FF2B5EF4-FFF2-40B4-BE49-F238E27FC236}">
                <a16:creationId xmlns:a16="http://schemas.microsoft.com/office/drawing/2014/main" id="{FDB69791-DFC7-6749-A863-CFF1D474980F}"/>
              </a:ext>
            </a:extLst>
          </p:cNvPr>
          <p:cNvSpPr>
            <a:spLocks noGrp="1"/>
          </p:cNvSpPr>
          <p:nvPr>
            <p:ph type="title" hasCustomPrompt="1"/>
          </p:nvPr>
        </p:nvSpPr>
        <p:spPr>
          <a:xfrm>
            <a:off x="753625" y="2808244"/>
            <a:ext cx="5230049" cy="917513"/>
          </a:xfrm>
          <a:prstGeom prst="rect">
            <a:avLst/>
          </a:prstGeom>
          <a:noFill/>
        </p:spPr>
        <p:txBody>
          <a:bodyPr vert="horz" wrap="square" lIns="180000" tIns="180000" rIns="180000" bIns="180000" rtlCol="0" anchor="b" anchorCtr="0">
            <a:spAutoFit/>
          </a:bodyPr>
          <a:lstStyle>
            <a:lvl1pPr algn="l">
              <a:defRPr sz="4000">
                <a:solidFill>
                  <a:schemeClr val="accent3"/>
                </a:solidFill>
              </a:defRPr>
            </a:lvl1pPr>
          </a:lstStyle>
          <a:p>
            <a:r>
              <a:rPr lang="en-US" dirty="0"/>
              <a:t>Add heading</a:t>
            </a:r>
            <a:endParaRPr lang="fi-FI" dirty="0"/>
          </a:p>
        </p:txBody>
      </p:sp>
      <p:sp>
        <p:nvSpPr>
          <p:cNvPr id="24" name="Subtitle 2">
            <a:extLst>
              <a:ext uri="{FF2B5EF4-FFF2-40B4-BE49-F238E27FC236}">
                <a16:creationId xmlns:a16="http://schemas.microsoft.com/office/drawing/2014/main" id="{9CC3BC9F-9710-4D43-AD2F-115905AA92F8}"/>
              </a:ext>
            </a:extLst>
          </p:cNvPr>
          <p:cNvSpPr>
            <a:spLocks noGrp="1"/>
          </p:cNvSpPr>
          <p:nvPr>
            <p:ph type="subTitle" idx="1" hasCustomPrompt="1"/>
          </p:nvPr>
        </p:nvSpPr>
        <p:spPr>
          <a:xfrm>
            <a:off x="753625" y="3725757"/>
            <a:ext cx="5230049" cy="369332"/>
          </a:xfrm>
          <a:noFill/>
        </p:spPr>
        <p:txBody>
          <a:bodyPr wrap="square" lIns="180000" rIns="180000">
            <a:sp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subheading</a:t>
            </a:r>
            <a:endParaRPr lang="fi-FI" dirty="0"/>
          </a:p>
        </p:txBody>
      </p:sp>
      <p:pic>
        <p:nvPicPr>
          <p:cNvPr id="15" name="Picture 14">
            <a:extLst>
              <a:ext uri="{FF2B5EF4-FFF2-40B4-BE49-F238E27FC236}">
                <a16:creationId xmlns:a16="http://schemas.microsoft.com/office/drawing/2014/main" id="{7D2F600E-8CB9-4D48-B577-BF99F070B10A}"/>
              </a:ext>
            </a:extLst>
          </p:cNvPr>
          <p:cNvPicPr>
            <a:picLocks noChangeAspect="1"/>
          </p:cNvPicPr>
          <p:nvPr userDrawn="1"/>
        </p:nvPicPr>
        <p:blipFill>
          <a:blip r:embed="rId3"/>
          <a:stretch>
            <a:fillRect/>
          </a:stretch>
        </p:blipFill>
        <p:spPr>
          <a:xfrm>
            <a:off x="449179" y="441158"/>
            <a:ext cx="1685845" cy="448490"/>
          </a:xfrm>
          <a:prstGeom prst="rect">
            <a:avLst/>
          </a:prstGeom>
        </p:spPr>
      </p:pic>
    </p:spTree>
    <p:extLst>
      <p:ext uri="{BB962C8B-B14F-4D97-AF65-F5344CB8AC3E}">
        <p14:creationId xmlns:p14="http://schemas.microsoft.com/office/powerpoint/2010/main" val="2222679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 slide 3">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B82AC1-5ABE-8B45-8DAD-C0CBB92242A2}"/>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9" name="Title Placeholder 1">
            <a:extLst>
              <a:ext uri="{FF2B5EF4-FFF2-40B4-BE49-F238E27FC236}">
                <a16:creationId xmlns:a16="http://schemas.microsoft.com/office/drawing/2014/main" id="{A43CE8FA-C7C4-1E4C-B5A2-36B033FDF10C}"/>
              </a:ext>
            </a:extLst>
          </p:cNvPr>
          <p:cNvSpPr>
            <a:spLocks noGrp="1"/>
          </p:cNvSpPr>
          <p:nvPr>
            <p:ph type="title" hasCustomPrompt="1"/>
          </p:nvPr>
        </p:nvSpPr>
        <p:spPr>
          <a:xfrm>
            <a:off x="753625" y="2808244"/>
            <a:ext cx="5230049" cy="917513"/>
          </a:xfrm>
          <a:prstGeom prst="rect">
            <a:avLst/>
          </a:prstGeom>
          <a:noFill/>
        </p:spPr>
        <p:txBody>
          <a:bodyPr vert="horz" wrap="square" lIns="180000" tIns="180000" rIns="180000" bIns="180000" rtlCol="0" anchor="b" anchorCtr="0">
            <a:spAutoFit/>
          </a:bodyPr>
          <a:lstStyle>
            <a:lvl1pPr algn="l">
              <a:defRPr sz="4000">
                <a:solidFill>
                  <a:schemeClr val="bg1"/>
                </a:solidFill>
              </a:defRPr>
            </a:lvl1pPr>
          </a:lstStyle>
          <a:p>
            <a:r>
              <a:rPr lang="en-US" dirty="0"/>
              <a:t>Add heading</a:t>
            </a:r>
            <a:endParaRPr lang="fi-FI" dirty="0"/>
          </a:p>
        </p:txBody>
      </p:sp>
      <p:sp>
        <p:nvSpPr>
          <p:cNvPr id="12" name="Subtitle 2">
            <a:extLst>
              <a:ext uri="{FF2B5EF4-FFF2-40B4-BE49-F238E27FC236}">
                <a16:creationId xmlns:a16="http://schemas.microsoft.com/office/drawing/2014/main" id="{0F23DEBC-764C-BE42-87B5-FB0B0797D2DF}"/>
              </a:ext>
            </a:extLst>
          </p:cNvPr>
          <p:cNvSpPr>
            <a:spLocks noGrp="1"/>
          </p:cNvSpPr>
          <p:nvPr>
            <p:ph type="subTitle" idx="1" hasCustomPrompt="1"/>
          </p:nvPr>
        </p:nvSpPr>
        <p:spPr>
          <a:xfrm>
            <a:off x="753625" y="3725757"/>
            <a:ext cx="5230049" cy="369332"/>
          </a:xfrm>
          <a:noFill/>
        </p:spPr>
        <p:txBody>
          <a:bodyPr wrap="square" lIns="180000" rIns="180000">
            <a:sp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subheading</a:t>
            </a:r>
            <a:endParaRPr lang="fi-FI" dirty="0"/>
          </a:p>
        </p:txBody>
      </p:sp>
      <p:pic>
        <p:nvPicPr>
          <p:cNvPr id="13" name="Picture 12">
            <a:extLst>
              <a:ext uri="{FF2B5EF4-FFF2-40B4-BE49-F238E27FC236}">
                <a16:creationId xmlns:a16="http://schemas.microsoft.com/office/drawing/2014/main" id="{7F986F0E-F217-E54C-8F71-19393AADBE3D}"/>
              </a:ext>
            </a:extLst>
          </p:cNvPr>
          <p:cNvPicPr>
            <a:picLocks noChangeAspect="1"/>
          </p:cNvPicPr>
          <p:nvPr userDrawn="1"/>
        </p:nvPicPr>
        <p:blipFill>
          <a:blip r:embed="rId3"/>
          <a:stretch>
            <a:fillRect/>
          </a:stretch>
        </p:blipFill>
        <p:spPr>
          <a:xfrm>
            <a:off x="449179" y="441158"/>
            <a:ext cx="1685845" cy="448490"/>
          </a:xfrm>
          <a:prstGeom prst="rect">
            <a:avLst/>
          </a:prstGeom>
        </p:spPr>
      </p:pic>
    </p:spTree>
    <p:extLst>
      <p:ext uri="{BB962C8B-B14F-4D97-AF65-F5344CB8AC3E}">
        <p14:creationId xmlns:p14="http://schemas.microsoft.com/office/powerpoint/2010/main" val="727782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divider 1">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D088305-55A4-F440-8768-73135FC0DDF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9" name="Rectangle 8">
            <a:extLst>
              <a:ext uri="{FF2B5EF4-FFF2-40B4-BE49-F238E27FC236}">
                <a16:creationId xmlns:a16="http://schemas.microsoft.com/office/drawing/2014/main" id="{2A11CA3B-49E3-144F-A42F-074C05C8640C}"/>
              </a:ext>
            </a:extLst>
          </p:cNvPr>
          <p:cNvSpPr/>
          <p:nvPr userDrawn="1"/>
        </p:nvSpPr>
        <p:spPr>
          <a:xfrm>
            <a:off x="0" y="6486524"/>
            <a:ext cx="12192000" cy="3714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9" name="Title Placeholder 1">
            <a:extLst>
              <a:ext uri="{FF2B5EF4-FFF2-40B4-BE49-F238E27FC236}">
                <a16:creationId xmlns:a16="http://schemas.microsoft.com/office/drawing/2014/main" id="{324049CD-EE0E-8444-A209-B3AD3BBD0CF1}"/>
              </a:ext>
            </a:extLst>
          </p:cNvPr>
          <p:cNvSpPr>
            <a:spLocks noGrp="1"/>
          </p:cNvSpPr>
          <p:nvPr>
            <p:ph type="title"/>
          </p:nvPr>
        </p:nvSpPr>
        <p:spPr>
          <a:xfrm>
            <a:off x="753625" y="3025643"/>
            <a:ext cx="5906255" cy="806714"/>
          </a:xfrm>
          <a:prstGeom prst="rect">
            <a:avLst/>
          </a:prstGeom>
          <a:noFill/>
        </p:spPr>
        <p:txBody>
          <a:bodyPr vert="horz" wrap="square" lIns="180000" tIns="180000" rIns="180000" bIns="180000" rtlCol="0" anchor="ctr">
            <a:spAutoFit/>
          </a:bodyPr>
          <a:lstStyle>
            <a:lvl1pPr algn="l">
              <a:defRPr sz="3200">
                <a:solidFill>
                  <a:schemeClr val="bg1"/>
                </a:solidFill>
              </a:defRPr>
            </a:lvl1pPr>
          </a:lstStyle>
          <a:p>
            <a:r>
              <a:rPr lang="en-US"/>
              <a:t>Click to edit Master title style</a:t>
            </a:r>
            <a:endParaRPr lang="fi-FI" dirty="0"/>
          </a:p>
        </p:txBody>
      </p:sp>
      <p:sp>
        <p:nvSpPr>
          <p:cNvPr id="20" name="TextBox 19">
            <a:extLst>
              <a:ext uri="{FF2B5EF4-FFF2-40B4-BE49-F238E27FC236}">
                <a16:creationId xmlns:a16="http://schemas.microsoft.com/office/drawing/2014/main" id="{6D06D9C3-73E3-7744-881D-894CF8497BB3}"/>
              </a:ext>
            </a:extLst>
          </p:cNvPr>
          <p:cNvSpPr txBox="1"/>
          <p:nvPr userDrawn="1"/>
        </p:nvSpPr>
        <p:spPr>
          <a:xfrm>
            <a:off x="282446" y="6555752"/>
            <a:ext cx="1939259" cy="230832"/>
          </a:xfrm>
          <a:prstGeom prst="rect">
            <a:avLst/>
          </a:prstGeom>
          <a:noFill/>
        </p:spPr>
        <p:txBody>
          <a:bodyPr wrap="square" rtlCol="0">
            <a:spAutoFit/>
          </a:bodyPr>
          <a:lstStyle/>
          <a:p>
            <a:fld id="{5A4DC032-1FD6-864A-8399-AC8FD815F892}" type="datetime4">
              <a:rPr lang="en-GB" sz="900" noProof="0" smtClean="0">
                <a:solidFill>
                  <a:schemeClr val="bg2">
                    <a:lumMod val="50000"/>
                  </a:schemeClr>
                </a:solidFill>
              </a:rPr>
              <a:t>23 October 2019</a:t>
            </a:fld>
            <a:endParaRPr lang="en-GB" sz="900" noProof="0" dirty="0">
              <a:solidFill>
                <a:schemeClr val="bg2">
                  <a:lumMod val="50000"/>
                </a:schemeClr>
              </a:solidFill>
            </a:endParaRPr>
          </a:p>
        </p:txBody>
      </p:sp>
      <p:sp>
        <p:nvSpPr>
          <p:cNvPr id="21" name="TextBox 20">
            <a:extLst>
              <a:ext uri="{FF2B5EF4-FFF2-40B4-BE49-F238E27FC236}">
                <a16:creationId xmlns:a16="http://schemas.microsoft.com/office/drawing/2014/main" id="{0B85E36B-7B21-204C-84E1-AF3FE4FBAD31}"/>
              </a:ext>
            </a:extLst>
          </p:cNvPr>
          <p:cNvSpPr txBox="1"/>
          <p:nvPr userDrawn="1"/>
        </p:nvSpPr>
        <p:spPr>
          <a:xfrm>
            <a:off x="11163241" y="6552524"/>
            <a:ext cx="746312" cy="230832"/>
          </a:xfrm>
          <a:prstGeom prst="rect">
            <a:avLst/>
          </a:prstGeom>
          <a:noFill/>
        </p:spPr>
        <p:txBody>
          <a:bodyPr wrap="square" rtlCol="0">
            <a:spAutoFit/>
          </a:bodyPr>
          <a:lstStyle/>
          <a:p>
            <a:pPr algn="r"/>
            <a:fld id="{ADFFEE9F-7952-C041-A2BB-B412DCE1D423}" type="slidenum">
              <a:rPr lang="fi-FI" sz="900" smtClean="0">
                <a:solidFill>
                  <a:schemeClr val="bg2">
                    <a:lumMod val="50000"/>
                  </a:schemeClr>
                </a:solidFill>
              </a:rPr>
              <a:t>‹#›</a:t>
            </a:fld>
            <a:endParaRPr lang="fi-FI" sz="900" dirty="0">
              <a:solidFill>
                <a:schemeClr val="bg2">
                  <a:lumMod val="50000"/>
                </a:schemeClr>
              </a:solidFill>
            </a:endParaRPr>
          </a:p>
        </p:txBody>
      </p:sp>
      <p:pic>
        <p:nvPicPr>
          <p:cNvPr id="17" name="Picture 16">
            <a:extLst>
              <a:ext uri="{FF2B5EF4-FFF2-40B4-BE49-F238E27FC236}">
                <a16:creationId xmlns:a16="http://schemas.microsoft.com/office/drawing/2014/main" id="{D7AD9060-FCC4-5645-BEF3-313267821CA0}"/>
              </a:ext>
            </a:extLst>
          </p:cNvPr>
          <p:cNvPicPr>
            <a:picLocks noChangeAspect="1"/>
          </p:cNvPicPr>
          <p:nvPr userDrawn="1"/>
        </p:nvPicPr>
        <p:blipFill>
          <a:blip r:embed="rId3"/>
          <a:stretch>
            <a:fillRect/>
          </a:stretch>
        </p:blipFill>
        <p:spPr>
          <a:xfrm>
            <a:off x="10937171" y="211986"/>
            <a:ext cx="883354" cy="235001"/>
          </a:xfrm>
          <a:prstGeom prst="rect">
            <a:avLst/>
          </a:prstGeom>
        </p:spPr>
      </p:pic>
    </p:spTree>
    <p:extLst>
      <p:ext uri="{BB962C8B-B14F-4D97-AF65-F5344CB8AC3E}">
        <p14:creationId xmlns:p14="http://schemas.microsoft.com/office/powerpoint/2010/main" val="981000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divider 1">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A71AB7-F817-584E-A4FB-6C558ADCB020}"/>
              </a:ext>
            </a:extLst>
          </p:cNvPr>
          <p:cNvPicPr>
            <a:picLocks noChangeAspect="1"/>
          </p:cNvPicPr>
          <p:nvPr userDrawn="1"/>
        </p:nvPicPr>
        <p:blipFill>
          <a:blip r:embed="rId2"/>
          <a:stretch>
            <a:fillRect/>
          </a:stretch>
        </p:blipFill>
        <p:spPr>
          <a:xfrm>
            <a:off x="-1" y="0"/>
            <a:ext cx="12192000" cy="6858000"/>
          </a:xfrm>
          <a:prstGeom prst="rect">
            <a:avLst/>
          </a:prstGeom>
        </p:spPr>
      </p:pic>
      <p:sp>
        <p:nvSpPr>
          <p:cNvPr id="10" name="Rectangle 9">
            <a:extLst>
              <a:ext uri="{FF2B5EF4-FFF2-40B4-BE49-F238E27FC236}">
                <a16:creationId xmlns:a16="http://schemas.microsoft.com/office/drawing/2014/main" id="{D5B936BB-7AED-BB4A-A6B9-BED7571356EC}"/>
              </a:ext>
            </a:extLst>
          </p:cNvPr>
          <p:cNvSpPr/>
          <p:nvPr userDrawn="1"/>
        </p:nvSpPr>
        <p:spPr>
          <a:xfrm>
            <a:off x="0" y="6486524"/>
            <a:ext cx="12192000" cy="3714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9" name="Title Placeholder 1">
            <a:extLst>
              <a:ext uri="{FF2B5EF4-FFF2-40B4-BE49-F238E27FC236}">
                <a16:creationId xmlns:a16="http://schemas.microsoft.com/office/drawing/2014/main" id="{324049CD-EE0E-8444-A209-B3AD3BBD0CF1}"/>
              </a:ext>
            </a:extLst>
          </p:cNvPr>
          <p:cNvSpPr>
            <a:spLocks noGrp="1"/>
          </p:cNvSpPr>
          <p:nvPr>
            <p:ph type="title"/>
          </p:nvPr>
        </p:nvSpPr>
        <p:spPr>
          <a:xfrm>
            <a:off x="753625" y="3025643"/>
            <a:ext cx="5906255" cy="806714"/>
          </a:xfrm>
          <a:prstGeom prst="rect">
            <a:avLst/>
          </a:prstGeom>
          <a:noFill/>
        </p:spPr>
        <p:txBody>
          <a:bodyPr vert="horz" wrap="square" lIns="180000" tIns="180000" rIns="180000" bIns="180000" rtlCol="0" anchor="ctr">
            <a:spAutoFit/>
          </a:bodyPr>
          <a:lstStyle>
            <a:lvl1pPr algn="l">
              <a:defRPr sz="3200">
                <a:solidFill>
                  <a:schemeClr val="bg1"/>
                </a:solidFill>
              </a:defRPr>
            </a:lvl1pPr>
          </a:lstStyle>
          <a:p>
            <a:r>
              <a:rPr lang="en-US"/>
              <a:t>Click to edit Master title style</a:t>
            </a:r>
            <a:endParaRPr lang="fi-FI" dirty="0"/>
          </a:p>
        </p:txBody>
      </p:sp>
      <p:sp>
        <p:nvSpPr>
          <p:cNvPr id="21" name="TextBox 20">
            <a:extLst>
              <a:ext uri="{FF2B5EF4-FFF2-40B4-BE49-F238E27FC236}">
                <a16:creationId xmlns:a16="http://schemas.microsoft.com/office/drawing/2014/main" id="{0B85E36B-7B21-204C-84E1-AF3FE4FBAD31}"/>
              </a:ext>
            </a:extLst>
          </p:cNvPr>
          <p:cNvSpPr txBox="1"/>
          <p:nvPr userDrawn="1"/>
        </p:nvSpPr>
        <p:spPr>
          <a:xfrm>
            <a:off x="11163241" y="6552524"/>
            <a:ext cx="746312" cy="230832"/>
          </a:xfrm>
          <a:prstGeom prst="rect">
            <a:avLst/>
          </a:prstGeom>
          <a:noFill/>
        </p:spPr>
        <p:txBody>
          <a:bodyPr wrap="square" rtlCol="0">
            <a:spAutoFit/>
          </a:bodyPr>
          <a:lstStyle/>
          <a:p>
            <a:pPr algn="r"/>
            <a:fld id="{ADFFEE9F-7952-C041-A2BB-B412DCE1D423}" type="slidenum">
              <a:rPr lang="fi-FI" sz="900" smtClean="0">
                <a:solidFill>
                  <a:schemeClr val="bg2">
                    <a:lumMod val="50000"/>
                  </a:schemeClr>
                </a:solidFill>
              </a:rPr>
              <a:t>‹#›</a:t>
            </a:fld>
            <a:endParaRPr lang="fi-FI" sz="900" dirty="0">
              <a:solidFill>
                <a:schemeClr val="bg2">
                  <a:lumMod val="50000"/>
                </a:schemeClr>
              </a:solidFill>
            </a:endParaRPr>
          </a:p>
        </p:txBody>
      </p:sp>
      <p:pic>
        <p:nvPicPr>
          <p:cNvPr id="17" name="Picture 16">
            <a:extLst>
              <a:ext uri="{FF2B5EF4-FFF2-40B4-BE49-F238E27FC236}">
                <a16:creationId xmlns:a16="http://schemas.microsoft.com/office/drawing/2014/main" id="{D7AD9060-FCC4-5645-BEF3-313267821CA0}"/>
              </a:ext>
            </a:extLst>
          </p:cNvPr>
          <p:cNvPicPr>
            <a:picLocks noChangeAspect="1"/>
          </p:cNvPicPr>
          <p:nvPr userDrawn="1"/>
        </p:nvPicPr>
        <p:blipFill>
          <a:blip r:embed="rId3"/>
          <a:stretch>
            <a:fillRect/>
          </a:stretch>
        </p:blipFill>
        <p:spPr>
          <a:xfrm>
            <a:off x="10937171" y="211986"/>
            <a:ext cx="883354" cy="235001"/>
          </a:xfrm>
          <a:prstGeom prst="rect">
            <a:avLst/>
          </a:prstGeom>
        </p:spPr>
      </p:pic>
      <p:sp>
        <p:nvSpPr>
          <p:cNvPr id="8" name="TextBox 7">
            <a:extLst>
              <a:ext uri="{FF2B5EF4-FFF2-40B4-BE49-F238E27FC236}">
                <a16:creationId xmlns:a16="http://schemas.microsoft.com/office/drawing/2014/main" id="{2709A9AA-DBF2-E642-A230-5C6D779113F4}"/>
              </a:ext>
            </a:extLst>
          </p:cNvPr>
          <p:cNvSpPr txBox="1"/>
          <p:nvPr userDrawn="1"/>
        </p:nvSpPr>
        <p:spPr>
          <a:xfrm>
            <a:off x="282446" y="6555752"/>
            <a:ext cx="1939259" cy="230832"/>
          </a:xfrm>
          <a:prstGeom prst="rect">
            <a:avLst/>
          </a:prstGeom>
          <a:noFill/>
        </p:spPr>
        <p:txBody>
          <a:bodyPr wrap="square" rtlCol="0">
            <a:spAutoFit/>
          </a:bodyPr>
          <a:lstStyle/>
          <a:p>
            <a:fld id="{5A4DC032-1FD6-864A-8399-AC8FD815F892}" type="datetime4">
              <a:rPr lang="en-GB" sz="900" noProof="0" smtClean="0">
                <a:solidFill>
                  <a:schemeClr val="bg2">
                    <a:lumMod val="50000"/>
                  </a:schemeClr>
                </a:solidFill>
              </a:rPr>
              <a:t>23 October 2019</a:t>
            </a:fld>
            <a:endParaRPr lang="en-GB" sz="900" noProof="0" dirty="0">
              <a:solidFill>
                <a:schemeClr val="bg2">
                  <a:lumMod val="50000"/>
                </a:schemeClr>
              </a:solidFill>
            </a:endParaRPr>
          </a:p>
        </p:txBody>
      </p:sp>
    </p:spTree>
    <p:extLst>
      <p:ext uri="{BB962C8B-B14F-4D97-AF65-F5344CB8AC3E}">
        <p14:creationId xmlns:p14="http://schemas.microsoft.com/office/powerpoint/2010/main" val="3569556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divider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B82AC1-5ABE-8B45-8DAD-C0CBB92242A2}"/>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Rectangle 9">
            <a:extLst>
              <a:ext uri="{FF2B5EF4-FFF2-40B4-BE49-F238E27FC236}">
                <a16:creationId xmlns:a16="http://schemas.microsoft.com/office/drawing/2014/main" id="{96849067-6132-1B4B-8211-67C81C7B4B86}"/>
              </a:ext>
            </a:extLst>
          </p:cNvPr>
          <p:cNvSpPr/>
          <p:nvPr userDrawn="1"/>
        </p:nvSpPr>
        <p:spPr>
          <a:xfrm>
            <a:off x="0" y="6486524"/>
            <a:ext cx="12192000" cy="3714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1" name="TextBox 20">
            <a:extLst>
              <a:ext uri="{FF2B5EF4-FFF2-40B4-BE49-F238E27FC236}">
                <a16:creationId xmlns:a16="http://schemas.microsoft.com/office/drawing/2014/main" id="{2D7DC982-F9D9-8844-9F26-CA40473C69BC}"/>
              </a:ext>
            </a:extLst>
          </p:cNvPr>
          <p:cNvSpPr txBox="1"/>
          <p:nvPr userDrawn="1"/>
        </p:nvSpPr>
        <p:spPr>
          <a:xfrm>
            <a:off x="11163241" y="6552524"/>
            <a:ext cx="746312" cy="230832"/>
          </a:xfrm>
          <a:prstGeom prst="rect">
            <a:avLst/>
          </a:prstGeom>
          <a:noFill/>
        </p:spPr>
        <p:txBody>
          <a:bodyPr wrap="square" rtlCol="0">
            <a:spAutoFit/>
          </a:bodyPr>
          <a:lstStyle/>
          <a:p>
            <a:pPr algn="r"/>
            <a:fld id="{ADFFEE9F-7952-C041-A2BB-B412DCE1D423}" type="slidenum">
              <a:rPr lang="fi-FI" sz="900" smtClean="0">
                <a:solidFill>
                  <a:schemeClr val="bg2">
                    <a:lumMod val="50000"/>
                  </a:schemeClr>
                </a:solidFill>
              </a:rPr>
              <a:t>‹#›</a:t>
            </a:fld>
            <a:endParaRPr lang="fi-FI" sz="900" dirty="0">
              <a:solidFill>
                <a:schemeClr val="bg2">
                  <a:lumMod val="50000"/>
                </a:schemeClr>
              </a:solidFill>
            </a:endParaRPr>
          </a:p>
        </p:txBody>
      </p:sp>
      <p:pic>
        <p:nvPicPr>
          <p:cNvPr id="22" name="Picture 21">
            <a:extLst>
              <a:ext uri="{FF2B5EF4-FFF2-40B4-BE49-F238E27FC236}">
                <a16:creationId xmlns:a16="http://schemas.microsoft.com/office/drawing/2014/main" id="{F90B4196-34B9-064E-82AE-E810168A5366}"/>
              </a:ext>
            </a:extLst>
          </p:cNvPr>
          <p:cNvPicPr>
            <a:picLocks noChangeAspect="1"/>
          </p:cNvPicPr>
          <p:nvPr userDrawn="1"/>
        </p:nvPicPr>
        <p:blipFill>
          <a:blip r:embed="rId3"/>
          <a:stretch>
            <a:fillRect/>
          </a:stretch>
        </p:blipFill>
        <p:spPr>
          <a:xfrm>
            <a:off x="10937171" y="211986"/>
            <a:ext cx="883354" cy="235001"/>
          </a:xfrm>
          <a:prstGeom prst="rect">
            <a:avLst/>
          </a:prstGeom>
        </p:spPr>
      </p:pic>
      <p:sp>
        <p:nvSpPr>
          <p:cNvPr id="11" name="Title Placeholder 1">
            <a:extLst>
              <a:ext uri="{FF2B5EF4-FFF2-40B4-BE49-F238E27FC236}">
                <a16:creationId xmlns:a16="http://schemas.microsoft.com/office/drawing/2014/main" id="{96410144-ADD5-2747-AD2A-BEA1123C8F8A}"/>
              </a:ext>
            </a:extLst>
          </p:cNvPr>
          <p:cNvSpPr>
            <a:spLocks noGrp="1"/>
          </p:cNvSpPr>
          <p:nvPr>
            <p:ph type="title"/>
          </p:nvPr>
        </p:nvSpPr>
        <p:spPr>
          <a:xfrm>
            <a:off x="753625" y="3025643"/>
            <a:ext cx="5906255" cy="806714"/>
          </a:xfrm>
          <a:prstGeom prst="rect">
            <a:avLst/>
          </a:prstGeom>
          <a:noFill/>
        </p:spPr>
        <p:txBody>
          <a:bodyPr vert="horz" wrap="square" lIns="180000" tIns="180000" rIns="180000" bIns="180000" rtlCol="0" anchor="ctr">
            <a:spAutoFit/>
          </a:bodyPr>
          <a:lstStyle>
            <a:lvl1pPr algn="l">
              <a:defRPr sz="3200">
                <a:solidFill>
                  <a:schemeClr val="bg1"/>
                </a:solidFill>
              </a:defRPr>
            </a:lvl1pPr>
          </a:lstStyle>
          <a:p>
            <a:r>
              <a:rPr lang="en-US"/>
              <a:t>Click to edit Master title style</a:t>
            </a:r>
            <a:endParaRPr lang="fi-FI" dirty="0"/>
          </a:p>
        </p:txBody>
      </p:sp>
      <p:sp>
        <p:nvSpPr>
          <p:cNvPr id="8" name="TextBox 7">
            <a:extLst>
              <a:ext uri="{FF2B5EF4-FFF2-40B4-BE49-F238E27FC236}">
                <a16:creationId xmlns:a16="http://schemas.microsoft.com/office/drawing/2014/main" id="{B45F93DA-078F-2C41-908E-E24B709732F0}"/>
              </a:ext>
            </a:extLst>
          </p:cNvPr>
          <p:cNvSpPr txBox="1"/>
          <p:nvPr userDrawn="1"/>
        </p:nvSpPr>
        <p:spPr>
          <a:xfrm>
            <a:off x="282446" y="6555752"/>
            <a:ext cx="1939259" cy="230832"/>
          </a:xfrm>
          <a:prstGeom prst="rect">
            <a:avLst/>
          </a:prstGeom>
          <a:noFill/>
        </p:spPr>
        <p:txBody>
          <a:bodyPr wrap="square" rtlCol="0">
            <a:spAutoFit/>
          </a:bodyPr>
          <a:lstStyle/>
          <a:p>
            <a:fld id="{5A4DC032-1FD6-864A-8399-AC8FD815F892}" type="datetime4">
              <a:rPr lang="en-GB" sz="900" noProof="0" smtClean="0">
                <a:solidFill>
                  <a:schemeClr val="bg2">
                    <a:lumMod val="50000"/>
                  </a:schemeClr>
                </a:solidFill>
              </a:rPr>
              <a:t>23 October 2019</a:t>
            </a:fld>
            <a:endParaRPr lang="en-GB" sz="900" noProof="0" dirty="0">
              <a:solidFill>
                <a:schemeClr val="bg2">
                  <a:lumMod val="50000"/>
                </a:schemeClr>
              </a:solidFill>
            </a:endParaRPr>
          </a:p>
        </p:txBody>
      </p:sp>
    </p:spTree>
    <p:extLst>
      <p:ext uri="{BB962C8B-B14F-4D97-AF65-F5344CB8AC3E}">
        <p14:creationId xmlns:p14="http://schemas.microsoft.com/office/powerpoint/2010/main" val="2730756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divider 3">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6F1AB8D-98D4-8D49-B170-EEE2027C081E}"/>
              </a:ext>
            </a:extLst>
          </p:cNvPr>
          <p:cNvPicPr>
            <a:picLocks noChangeAspect="1"/>
          </p:cNvPicPr>
          <p:nvPr userDrawn="1"/>
        </p:nvPicPr>
        <p:blipFill>
          <a:blip r:embed="rId2"/>
          <a:stretch>
            <a:fillRect/>
          </a:stretch>
        </p:blipFill>
        <p:spPr>
          <a:xfrm>
            <a:off x="-1" y="0"/>
            <a:ext cx="12192000" cy="6858000"/>
          </a:xfrm>
          <a:prstGeom prst="rect">
            <a:avLst/>
          </a:prstGeom>
        </p:spPr>
      </p:pic>
      <p:sp>
        <p:nvSpPr>
          <p:cNvPr id="9" name="Rectangle 8">
            <a:extLst>
              <a:ext uri="{FF2B5EF4-FFF2-40B4-BE49-F238E27FC236}">
                <a16:creationId xmlns:a16="http://schemas.microsoft.com/office/drawing/2014/main" id="{21BABD7E-E58A-124F-9AA7-977D1994345C}"/>
              </a:ext>
            </a:extLst>
          </p:cNvPr>
          <p:cNvSpPr/>
          <p:nvPr userDrawn="1"/>
        </p:nvSpPr>
        <p:spPr>
          <a:xfrm>
            <a:off x="0" y="6486524"/>
            <a:ext cx="12192000" cy="3714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3" name="TextBox 22">
            <a:extLst>
              <a:ext uri="{FF2B5EF4-FFF2-40B4-BE49-F238E27FC236}">
                <a16:creationId xmlns:a16="http://schemas.microsoft.com/office/drawing/2014/main" id="{023C0AAA-7DF9-DA48-BD59-D6120DCC6A7C}"/>
              </a:ext>
            </a:extLst>
          </p:cNvPr>
          <p:cNvSpPr txBox="1"/>
          <p:nvPr userDrawn="1"/>
        </p:nvSpPr>
        <p:spPr>
          <a:xfrm>
            <a:off x="11163241" y="6552524"/>
            <a:ext cx="746312" cy="230832"/>
          </a:xfrm>
          <a:prstGeom prst="rect">
            <a:avLst/>
          </a:prstGeom>
          <a:noFill/>
        </p:spPr>
        <p:txBody>
          <a:bodyPr wrap="square" rtlCol="0">
            <a:spAutoFit/>
          </a:bodyPr>
          <a:lstStyle/>
          <a:p>
            <a:pPr algn="r"/>
            <a:fld id="{ADFFEE9F-7952-C041-A2BB-B412DCE1D423}" type="slidenum">
              <a:rPr lang="fi-FI" sz="900" smtClean="0">
                <a:solidFill>
                  <a:schemeClr val="bg2">
                    <a:lumMod val="50000"/>
                  </a:schemeClr>
                </a:solidFill>
              </a:rPr>
              <a:t>‹#›</a:t>
            </a:fld>
            <a:endParaRPr lang="fi-FI" sz="900" dirty="0">
              <a:solidFill>
                <a:schemeClr val="bg2">
                  <a:lumMod val="50000"/>
                </a:schemeClr>
              </a:solidFill>
            </a:endParaRPr>
          </a:p>
        </p:txBody>
      </p:sp>
      <p:pic>
        <p:nvPicPr>
          <p:cNvPr id="17" name="Picture 16">
            <a:extLst>
              <a:ext uri="{FF2B5EF4-FFF2-40B4-BE49-F238E27FC236}">
                <a16:creationId xmlns:a16="http://schemas.microsoft.com/office/drawing/2014/main" id="{2935108D-2B86-0842-8131-EB0FFB0C947B}"/>
              </a:ext>
            </a:extLst>
          </p:cNvPr>
          <p:cNvPicPr>
            <a:picLocks noChangeAspect="1"/>
          </p:cNvPicPr>
          <p:nvPr userDrawn="1"/>
        </p:nvPicPr>
        <p:blipFill>
          <a:blip r:embed="rId3"/>
          <a:stretch>
            <a:fillRect/>
          </a:stretch>
        </p:blipFill>
        <p:spPr>
          <a:xfrm>
            <a:off x="10937171" y="211986"/>
            <a:ext cx="883354" cy="235001"/>
          </a:xfrm>
          <a:prstGeom prst="rect">
            <a:avLst/>
          </a:prstGeom>
        </p:spPr>
      </p:pic>
      <p:sp>
        <p:nvSpPr>
          <p:cNvPr id="10" name="Title Placeholder 1">
            <a:extLst>
              <a:ext uri="{FF2B5EF4-FFF2-40B4-BE49-F238E27FC236}">
                <a16:creationId xmlns:a16="http://schemas.microsoft.com/office/drawing/2014/main" id="{8882E88B-9C98-5345-8414-F5BD4CCAC3C4}"/>
              </a:ext>
            </a:extLst>
          </p:cNvPr>
          <p:cNvSpPr>
            <a:spLocks noGrp="1"/>
          </p:cNvSpPr>
          <p:nvPr>
            <p:ph type="title"/>
          </p:nvPr>
        </p:nvSpPr>
        <p:spPr>
          <a:xfrm>
            <a:off x="753625" y="3025643"/>
            <a:ext cx="5906255" cy="806714"/>
          </a:xfrm>
          <a:prstGeom prst="rect">
            <a:avLst/>
          </a:prstGeom>
          <a:noFill/>
        </p:spPr>
        <p:txBody>
          <a:bodyPr vert="horz" wrap="square" lIns="180000" tIns="180000" rIns="180000" bIns="180000" rtlCol="0" anchor="ctr">
            <a:spAutoFit/>
          </a:bodyPr>
          <a:lstStyle>
            <a:lvl1pPr algn="l">
              <a:defRPr sz="3200">
                <a:solidFill>
                  <a:schemeClr val="bg1"/>
                </a:solidFill>
              </a:defRPr>
            </a:lvl1pPr>
          </a:lstStyle>
          <a:p>
            <a:r>
              <a:rPr lang="en-US"/>
              <a:t>Click to edit Master title style</a:t>
            </a:r>
            <a:endParaRPr lang="fi-FI" dirty="0"/>
          </a:p>
        </p:txBody>
      </p:sp>
      <p:sp>
        <p:nvSpPr>
          <p:cNvPr id="8" name="TextBox 7">
            <a:extLst>
              <a:ext uri="{FF2B5EF4-FFF2-40B4-BE49-F238E27FC236}">
                <a16:creationId xmlns:a16="http://schemas.microsoft.com/office/drawing/2014/main" id="{9BFEE6DB-A3EB-8F42-A3B2-DDB8CA05C598}"/>
              </a:ext>
            </a:extLst>
          </p:cNvPr>
          <p:cNvSpPr txBox="1"/>
          <p:nvPr userDrawn="1"/>
        </p:nvSpPr>
        <p:spPr>
          <a:xfrm>
            <a:off x="282446" y="6555752"/>
            <a:ext cx="1939259" cy="230832"/>
          </a:xfrm>
          <a:prstGeom prst="rect">
            <a:avLst/>
          </a:prstGeom>
          <a:noFill/>
        </p:spPr>
        <p:txBody>
          <a:bodyPr wrap="square" rtlCol="0">
            <a:spAutoFit/>
          </a:bodyPr>
          <a:lstStyle/>
          <a:p>
            <a:fld id="{5A4DC032-1FD6-864A-8399-AC8FD815F892}" type="datetime4">
              <a:rPr lang="en-GB" sz="900" noProof="0" smtClean="0">
                <a:solidFill>
                  <a:schemeClr val="bg2">
                    <a:lumMod val="50000"/>
                  </a:schemeClr>
                </a:solidFill>
              </a:rPr>
              <a:t>23 October 2019</a:t>
            </a:fld>
            <a:endParaRPr lang="en-GB" sz="900" noProof="0" dirty="0">
              <a:solidFill>
                <a:schemeClr val="bg2">
                  <a:lumMod val="50000"/>
                </a:schemeClr>
              </a:solidFill>
            </a:endParaRPr>
          </a:p>
        </p:txBody>
      </p:sp>
    </p:spTree>
    <p:extLst>
      <p:ext uri="{BB962C8B-B14F-4D97-AF65-F5344CB8AC3E}">
        <p14:creationId xmlns:p14="http://schemas.microsoft.com/office/powerpoint/2010/main" val="2404481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One column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A31E-78B5-AA4B-8C28-D498AAC6F642}"/>
              </a:ext>
            </a:extLst>
          </p:cNvPr>
          <p:cNvSpPr>
            <a:spLocks noGrp="1"/>
          </p:cNvSpPr>
          <p:nvPr>
            <p:ph type="title"/>
          </p:nvPr>
        </p:nvSpPr>
        <p:spPr/>
        <p:txBody>
          <a:bodyPr/>
          <a:lstStyle/>
          <a:p>
            <a:r>
              <a:rPr lang="en-US"/>
              <a:t>Click to edit Master title style</a:t>
            </a:r>
            <a:endParaRPr lang="fi-FI" dirty="0"/>
          </a:p>
        </p:txBody>
      </p:sp>
      <p:sp>
        <p:nvSpPr>
          <p:cNvPr id="3" name="Content Placeholder 2">
            <a:extLst>
              <a:ext uri="{FF2B5EF4-FFF2-40B4-BE49-F238E27FC236}">
                <a16:creationId xmlns:a16="http://schemas.microsoft.com/office/drawing/2014/main" id="{2BA6F701-AF68-3047-A1FF-A02578942B04}"/>
              </a:ext>
            </a:extLst>
          </p:cNvPr>
          <p:cNvSpPr>
            <a:spLocks noGrp="1"/>
          </p:cNvSpPr>
          <p:nvPr>
            <p:ph idx="1"/>
          </p:nvPr>
        </p:nvSpPr>
        <p:spPr>
          <a:xfrm>
            <a:off x="753625" y="2168525"/>
            <a:ext cx="10743050" cy="3997325"/>
          </a:xfrm>
          <a:prstGeom prst="rect">
            <a:avLst/>
          </a:prstGeom>
        </p:spPr>
        <p:txBody>
          <a:bodyPr/>
          <a:lstStyle>
            <a:lvl2pPr marL="400050" indent="-136525">
              <a:buClr>
                <a:schemeClr val="tx2"/>
              </a:buClr>
              <a:buFont typeface="Arial" panose="020B0604020202020204" pitchFamily="34" charset="0"/>
              <a:buChar char="•"/>
              <a:tabLst/>
              <a:defRPr/>
            </a:lvl2pPr>
            <a:lvl3pPr marL="534988" indent="-128588">
              <a:buClr>
                <a:schemeClr val="tx2"/>
              </a:buClr>
              <a:buFont typeface="Arial" panose="020B0604020202020204" pitchFamily="34" charset="0"/>
              <a:buChar char="•"/>
              <a:tabLst/>
              <a:defRPr/>
            </a:lvl3pPr>
            <a:lvl4pPr marL="671513" indent="-136525">
              <a:buClr>
                <a:schemeClr val="tx2"/>
              </a:buClr>
              <a:buFont typeface="Arial" panose="020B0604020202020204" pitchFamily="34" charset="0"/>
              <a:buChar char="•"/>
              <a:tabLst/>
              <a:defRPr/>
            </a:lvl4pPr>
            <a:lvl5pPr marL="760413" indent="-88900">
              <a:buClr>
                <a:schemeClr val="tx2"/>
              </a:buClr>
              <a:buFont typeface="Arial" panose="020B0604020202020204" pitchFamily="34" charset="0"/>
              <a:buChar char="•"/>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882996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lumn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6ECA7-97D0-3D4B-9C85-E30AB8167AA4}"/>
              </a:ext>
            </a:extLst>
          </p:cNvPr>
          <p:cNvSpPr>
            <a:spLocks noGrp="1"/>
          </p:cNvSpPr>
          <p:nvPr>
            <p:ph type="title"/>
          </p:nvPr>
        </p:nvSpPr>
        <p:spPr/>
        <p:txBody>
          <a:bodyPr/>
          <a:lstStyle>
            <a:lvl1pPr>
              <a:defRPr>
                <a:solidFill>
                  <a:schemeClr val="tx2"/>
                </a:solidFill>
              </a:defRPr>
            </a:lvl1pPr>
          </a:lstStyle>
          <a:p>
            <a:r>
              <a:rPr lang="en-US"/>
              <a:t>Click to edit Master title style</a:t>
            </a:r>
            <a:endParaRPr lang="fi-FI" dirty="0"/>
          </a:p>
        </p:txBody>
      </p:sp>
      <p:sp>
        <p:nvSpPr>
          <p:cNvPr id="3" name="Content Placeholder 2">
            <a:extLst>
              <a:ext uri="{FF2B5EF4-FFF2-40B4-BE49-F238E27FC236}">
                <a16:creationId xmlns:a16="http://schemas.microsoft.com/office/drawing/2014/main" id="{2CAE8BDF-EF43-7346-AA32-46975F7431FC}"/>
              </a:ext>
            </a:extLst>
          </p:cNvPr>
          <p:cNvSpPr>
            <a:spLocks noGrp="1"/>
          </p:cNvSpPr>
          <p:nvPr>
            <p:ph sz="half" idx="1"/>
          </p:nvPr>
        </p:nvSpPr>
        <p:spPr>
          <a:xfrm>
            <a:off x="753625" y="2168526"/>
            <a:ext cx="5016046" cy="396902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4" name="Content Placeholder 3">
            <a:extLst>
              <a:ext uri="{FF2B5EF4-FFF2-40B4-BE49-F238E27FC236}">
                <a16:creationId xmlns:a16="http://schemas.microsoft.com/office/drawing/2014/main" id="{40880693-B331-4945-BAD5-7A85AF416413}"/>
              </a:ext>
            </a:extLst>
          </p:cNvPr>
          <p:cNvSpPr>
            <a:spLocks noGrp="1"/>
          </p:cNvSpPr>
          <p:nvPr>
            <p:ph sz="half" idx="2"/>
          </p:nvPr>
        </p:nvSpPr>
        <p:spPr>
          <a:xfrm>
            <a:off x="6422065" y="2168525"/>
            <a:ext cx="5074610" cy="39973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Tree>
    <p:extLst>
      <p:ext uri="{BB962C8B-B14F-4D97-AF65-F5344CB8AC3E}">
        <p14:creationId xmlns:p14="http://schemas.microsoft.com/office/powerpoint/2010/main" val="644322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DF2D4F-B35A-104D-B637-07A45B067BE5}"/>
              </a:ext>
            </a:extLst>
          </p:cNvPr>
          <p:cNvSpPr/>
          <p:nvPr userDrawn="1"/>
        </p:nvSpPr>
        <p:spPr>
          <a:xfrm>
            <a:off x="0" y="6486524"/>
            <a:ext cx="12192000" cy="3714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Title Placeholder 1">
            <a:extLst>
              <a:ext uri="{FF2B5EF4-FFF2-40B4-BE49-F238E27FC236}">
                <a16:creationId xmlns:a16="http://schemas.microsoft.com/office/drawing/2014/main" id="{72A3140F-9E08-0343-B93A-86E0400FBA57}"/>
              </a:ext>
            </a:extLst>
          </p:cNvPr>
          <p:cNvSpPr>
            <a:spLocks noGrp="1"/>
          </p:cNvSpPr>
          <p:nvPr>
            <p:ph type="title"/>
          </p:nvPr>
        </p:nvSpPr>
        <p:spPr>
          <a:xfrm>
            <a:off x="753625" y="699816"/>
            <a:ext cx="10726433" cy="1325563"/>
          </a:xfrm>
          <a:prstGeom prst="rect">
            <a:avLst/>
          </a:prstGeom>
        </p:spPr>
        <p:txBody>
          <a:bodyPr vert="horz" lIns="91440" tIns="45720" rIns="91440" bIns="45720" rtlCol="0" anchor="ctr">
            <a:normAutofit/>
          </a:bodyPr>
          <a:lstStyle/>
          <a:p>
            <a:r>
              <a:rPr lang="en-US"/>
              <a:t>Click to edit Master title style</a:t>
            </a:r>
            <a:endParaRPr lang="fi-FI" dirty="0"/>
          </a:p>
        </p:txBody>
      </p:sp>
      <p:sp>
        <p:nvSpPr>
          <p:cNvPr id="3" name="Text Placeholder 2">
            <a:extLst>
              <a:ext uri="{FF2B5EF4-FFF2-40B4-BE49-F238E27FC236}">
                <a16:creationId xmlns:a16="http://schemas.microsoft.com/office/drawing/2014/main" id="{EBFE6DA3-5706-814D-BBF6-BD45C34940F2}"/>
              </a:ext>
            </a:extLst>
          </p:cNvPr>
          <p:cNvSpPr>
            <a:spLocks noGrp="1"/>
          </p:cNvSpPr>
          <p:nvPr>
            <p:ph type="body" idx="1"/>
          </p:nvPr>
        </p:nvSpPr>
        <p:spPr>
          <a:xfrm>
            <a:off x="753625" y="2168131"/>
            <a:ext cx="10726433" cy="399005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15" name="TextBox 14">
            <a:extLst>
              <a:ext uri="{FF2B5EF4-FFF2-40B4-BE49-F238E27FC236}">
                <a16:creationId xmlns:a16="http://schemas.microsoft.com/office/drawing/2014/main" id="{BDEA74CD-F8EE-DD4A-AED1-AAC403C20842}"/>
              </a:ext>
            </a:extLst>
          </p:cNvPr>
          <p:cNvSpPr txBox="1"/>
          <p:nvPr userDrawn="1"/>
        </p:nvSpPr>
        <p:spPr>
          <a:xfrm>
            <a:off x="11163241" y="6552524"/>
            <a:ext cx="746312" cy="230832"/>
          </a:xfrm>
          <a:prstGeom prst="rect">
            <a:avLst/>
          </a:prstGeom>
          <a:noFill/>
        </p:spPr>
        <p:txBody>
          <a:bodyPr wrap="square" rtlCol="0">
            <a:spAutoFit/>
          </a:bodyPr>
          <a:lstStyle/>
          <a:p>
            <a:pPr algn="r"/>
            <a:fld id="{ADFFEE9F-7952-C041-A2BB-B412DCE1D423}" type="slidenum">
              <a:rPr lang="fi-FI" sz="900" smtClean="0">
                <a:solidFill>
                  <a:schemeClr val="bg2">
                    <a:lumMod val="50000"/>
                  </a:schemeClr>
                </a:solidFill>
              </a:rPr>
              <a:t>‹#›</a:t>
            </a:fld>
            <a:endParaRPr lang="fi-FI" sz="900" dirty="0">
              <a:solidFill>
                <a:schemeClr val="bg2">
                  <a:lumMod val="50000"/>
                </a:schemeClr>
              </a:solidFill>
            </a:endParaRPr>
          </a:p>
        </p:txBody>
      </p:sp>
      <p:pic>
        <p:nvPicPr>
          <p:cNvPr id="11" name="Picture 10">
            <a:extLst>
              <a:ext uri="{FF2B5EF4-FFF2-40B4-BE49-F238E27FC236}">
                <a16:creationId xmlns:a16="http://schemas.microsoft.com/office/drawing/2014/main" id="{581D733A-97DE-2B4D-914A-0D42DBF39860}"/>
              </a:ext>
            </a:extLst>
          </p:cNvPr>
          <p:cNvPicPr>
            <a:picLocks noChangeAspect="1"/>
          </p:cNvPicPr>
          <p:nvPr userDrawn="1"/>
        </p:nvPicPr>
        <p:blipFill>
          <a:blip r:embed="rId14"/>
          <a:stretch>
            <a:fillRect/>
          </a:stretch>
        </p:blipFill>
        <p:spPr>
          <a:xfrm>
            <a:off x="10937171" y="211986"/>
            <a:ext cx="883354" cy="235002"/>
          </a:xfrm>
          <a:prstGeom prst="rect">
            <a:avLst/>
          </a:prstGeom>
        </p:spPr>
      </p:pic>
      <p:sp>
        <p:nvSpPr>
          <p:cNvPr id="8" name="TextBox 7">
            <a:extLst>
              <a:ext uri="{FF2B5EF4-FFF2-40B4-BE49-F238E27FC236}">
                <a16:creationId xmlns:a16="http://schemas.microsoft.com/office/drawing/2014/main" id="{7B9F23BE-24DE-674E-BD23-7A594435CDBB}"/>
              </a:ext>
            </a:extLst>
          </p:cNvPr>
          <p:cNvSpPr txBox="1"/>
          <p:nvPr userDrawn="1"/>
        </p:nvSpPr>
        <p:spPr>
          <a:xfrm>
            <a:off x="282446" y="6555752"/>
            <a:ext cx="1939259" cy="230832"/>
          </a:xfrm>
          <a:prstGeom prst="rect">
            <a:avLst/>
          </a:prstGeom>
          <a:noFill/>
        </p:spPr>
        <p:txBody>
          <a:bodyPr wrap="square" rtlCol="0">
            <a:spAutoFit/>
          </a:bodyPr>
          <a:lstStyle/>
          <a:p>
            <a:fld id="{5A4DC032-1FD6-864A-8399-AC8FD815F892}" type="datetime4">
              <a:rPr lang="en-GB" sz="900" noProof="0" smtClean="0">
                <a:solidFill>
                  <a:schemeClr val="bg2">
                    <a:lumMod val="50000"/>
                  </a:schemeClr>
                </a:solidFill>
              </a:rPr>
              <a:t>23 October 2019</a:t>
            </a:fld>
            <a:endParaRPr lang="en-GB" sz="900" noProof="0" dirty="0">
              <a:solidFill>
                <a:schemeClr val="bg2">
                  <a:lumMod val="50000"/>
                </a:schemeClr>
              </a:solidFill>
            </a:endParaRPr>
          </a:p>
        </p:txBody>
      </p:sp>
    </p:spTree>
    <p:extLst>
      <p:ext uri="{BB962C8B-B14F-4D97-AF65-F5344CB8AC3E}">
        <p14:creationId xmlns:p14="http://schemas.microsoft.com/office/powerpoint/2010/main" val="3789073104"/>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65" r:id="rId3"/>
    <p:sldLayoutId id="2147483660" r:id="rId4"/>
    <p:sldLayoutId id="2147483662" r:id="rId5"/>
    <p:sldLayoutId id="2147483659" r:id="rId6"/>
    <p:sldLayoutId id="2147483658" r:id="rId7"/>
    <p:sldLayoutId id="2147483650" r:id="rId8"/>
    <p:sldLayoutId id="2147483652" r:id="rId9"/>
    <p:sldLayoutId id="2147483663" r:id="rId10"/>
    <p:sldLayoutId id="2147483661" r:id="rId11"/>
    <p:sldLayoutId id="2147483657" r:id="rId12"/>
  </p:sldLayoutIdLst>
  <p:hf hdr="0" ftr="0" dt="0"/>
  <p:txStyles>
    <p:titleStyle>
      <a:lvl1pPr algn="l" defTabSz="914400" rtl="0" eaLnBrk="1" latinLnBrk="0" hangingPunct="1">
        <a:lnSpc>
          <a:spcPct val="90000"/>
        </a:lnSpc>
        <a:spcBef>
          <a:spcPct val="0"/>
        </a:spcBef>
        <a:buNone/>
        <a:defRPr sz="3200" kern="120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lumMod val="75000"/>
              <a:lumOff val="25000"/>
            </a:schemeClr>
          </a:solidFill>
          <a:latin typeface="+mn-lt"/>
          <a:ea typeface="+mn-ea"/>
          <a:cs typeface="+mn-cs"/>
        </a:defRPr>
      </a:lvl1pPr>
      <a:lvl2pPr marL="400050" indent="-128588" algn="l" defTabSz="914400" rtl="0" eaLnBrk="1" latinLnBrk="0" hangingPunct="1">
        <a:lnSpc>
          <a:spcPct val="90000"/>
        </a:lnSpc>
        <a:spcBef>
          <a:spcPts val="500"/>
        </a:spcBef>
        <a:buClr>
          <a:schemeClr val="tx2"/>
        </a:buClr>
        <a:buFont typeface="Arial" panose="020B0604020202020204" pitchFamily="34" charset="0"/>
        <a:buChar char="•"/>
        <a:tabLst/>
        <a:defRPr sz="1400" kern="1200">
          <a:solidFill>
            <a:schemeClr val="tx1">
              <a:lumMod val="75000"/>
              <a:lumOff val="25000"/>
            </a:schemeClr>
          </a:solidFill>
          <a:latin typeface="+mn-lt"/>
          <a:ea typeface="+mn-ea"/>
          <a:cs typeface="+mn-cs"/>
        </a:defRPr>
      </a:lvl2pPr>
      <a:lvl3pPr marL="534988" indent="-128588" algn="l" defTabSz="914400" rtl="0" eaLnBrk="1" latinLnBrk="0" hangingPunct="1">
        <a:lnSpc>
          <a:spcPct val="90000"/>
        </a:lnSpc>
        <a:spcBef>
          <a:spcPts val="500"/>
        </a:spcBef>
        <a:buClr>
          <a:schemeClr val="tx2"/>
        </a:buClr>
        <a:buFont typeface="Arial" panose="020B0604020202020204" pitchFamily="34" charset="0"/>
        <a:buChar char="•"/>
        <a:tabLst/>
        <a:defRPr sz="1200" kern="1200">
          <a:solidFill>
            <a:schemeClr val="tx1">
              <a:lumMod val="75000"/>
              <a:lumOff val="25000"/>
            </a:schemeClr>
          </a:solidFill>
          <a:latin typeface="+mn-lt"/>
          <a:ea typeface="+mn-ea"/>
          <a:cs typeface="+mn-cs"/>
        </a:defRPr>
      </a:lvl3pPr>
      <a:lvl4pPr marL="671513" indent="-136525" algn="l" defTabSz="914400" rtl="0" eaLnBrk="1" latinLnBrk="0" hangingPunct="1">
        <a:lnSpc>
          <a:spcPct val="90000"/>
        </a:lnSpc>
        <a:spcBef>
          <a:spcPts val="500"/>
        </a:spcBef>
        <a:buClr>
          <a:schemeClr val="tx2"/>
        </a:buClr>
        <a:buFont typeface="Arial" panose="020B0604020202020204" pitchFamily="34" charset="0"/>
        <a:buChar char="•"/>
        <a:tabLst/>
        <a:defRPr sz="1100" kern="1200">
          <a:solidFill>
            <a:schemeClr val="tx1">
              <a:lumMod val="75000"/>
              <a:lumOff val="25000"/>
            </a:schemeClr>
          </a:solidFill>
          <a:latin typeface="+mn-lt"/>
          <a:ea typeface="+mn-ea"/>
          <a:cs typeface="+mn-cs"/>
        </a:defRPr>
      </a:lvl4pPr>
      <a:lvl5pPr marL="760413" indent="-88900" algn="l" defTabSz="914400" rtl="0" eaLnBrk="1" latinLnBrk="0" hangingPunct="1">
        <a:lnSpc>
          <a:spcPct val="90000"/>
        </a:lnSpc>
        <a:spcBef>
          <a:spcPts val="500"/>
        </a:spcBef>
        <a:buClr>
          <a:schemeClr val="tx2"/>
        </a:buClr>
        <a:buFont typeface="Arial" panose="020B0604020202020204" pitchFamily="34" charset="0"/>
        <a:buChar char="•"/>
        <a:tabLst/>
        <a:defRPr sz="11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744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3.jpg"/><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95EA90B-F52E-1A44-A006-32D50FB16FE5}"/>
              </a:ext>
            </a:extLst>
          </p:cNvPr>
          <p:cNvSpPr>
            <a:spLocks noGrp="1"/>
          </p:cNvSpPr>
          <p:nvPr>
            <p:ph type="title"/>
          </p:nvPr>
        </p:nvSpPr>
        <p:spPr>
          <a:xfrm>
            <a:off x="753625" y="1700248"/>
            <a:ext cx="5230049" cy="2025509"/>
          </a:xfrm>
        </p:spPr>
        <p:txBody>
          <a:bodyPr/>
          <a:lstStyle/>
          <a:p>
            <a:r>
              <a:rPr lang="en-GB" dirty="0"/>
              <a:t>Denmark joins Nordic Imbalance Settlement</a:t>
            </a:r>
          </a:p>
        </p:txBody>
      </p:sp>
      <p:sp>
        <p:nvSpPr>
          <p:cNvPr id="8" name="Subtitle 7">
            <a:extLst>
              <a:ext uri="{FF2B5EF4-FFF2-40B4-BE49-F238E27FC236}">
                <a16:creationId xmlns:a16="http://schemas.microsoft.com/office/drawing/2014/main" id="{CD9DA541-E961-674C-8923-FF6022EEBB3F}"/>
              </a:ext>
            </a:extLst>
          </p:cNvPr>
          <p:cNvSpPr>
            <a:spLocks noGrp="1"/>
          </p:cNvSpPr>
          <p:nvPr>
            <p:ph type="subTitle" idx="1"/>
          </p:nvPr>
        </p:nvSpPr>
        <p:spPr/>
        <p:txBody>
          <a:bodyPr/>
          <a:lstStyle/>
          <a:p>
            <a:r>
              <a:rPr lang="en-GB" dirty="0" err="1"/>
              <a:t>eSett</a:t>
            </a:r>
            <a:r>
              <a:rPr lang="en-GB" dirty="0"/>
              <a:t> Customer Committee</a:t>
            </a:r>
          </a:p>
        </p:txBody>
      </p:sp>
      <p:sp>
        <p:nvSpPr>
          <p:cNvPr id="4" name="Subtitle 2">
            <a:extLst>
              <a:ext uri="{FF2B5EF4-FFF2-40B4-BE49-F238E27FC236}">
                <a16:creationId xmlns:a16="http://schemas.microsoft.com/office/drawing/2014/main" id="{FA7846D7-9AF8-9742-A804-F02DD4C405B2}"/>
              </a:ext>
            </a:extLst>
          </p:cNvPr>
          <p:cNvSpPr txBox="1">
            <a:spLocks/>
          </p:cNvSpPr>
          <p:nvPr/>
        </p:nvSpPr>
        <p:spPr>
          <a:xfrm>
            <a:off x="771554" y="4127990"/>
            <a:ext cx="3054178" cy="258532"/>
          </a:xfrm>
          <a:prstGeom prst="rect">
            <a:avLst/>
          </a:prstGeom>
          <a:noFill/>
        </p:spPr>
        <p:txBody>
          <a:bodyPr vert="horz" wrap="square" lIns="180000" tIns="45720" rIns="180000" bIns="45720" rtlCol="0">
            <a:sp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mn-lt"/>
                <a:ea typeface="+mn-ea"/>
                <a:cs typeface="+mn-cs"/>
              </a:defRPr>
            </a:lvl1pPr>
            <a:lvl2pPr marL="457200" indent="0" algn="ctr" defTabSz="914400" rtl="0" eaLnBrk="1" latinLnBrk="0" hangingPunct="1">
              <a:lnSpc>
                <a:spcPct val="90000"/>
              </a:lnSpc>
              <a:spcBef>
                <a:spcPts val="500"/>
              </a:spcBef>
              <a:buClr>
                <a:schemeClr val="tx2"/>
              </a:buClr>
              <a:buFont typeface="Arial" panose="020B0604020202020204" pitchFamily="34" charset="0"/>
              <a:buNone/>
              <a:tabLst/>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Clr>
                <a:schemeClr val="tx2"/>
              </a:buClr>
              <a:buFont typeface="Arial" panose="020B0604020202020204" pitchFamily="34" charset="0"/>
              <a:buNone/>
              <a:tabLst/>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Clr>
                <a:schemeClr val="tx2"/>
              </a:buClr>
              <a:buFont typeface="Arial" panose="020B0604020202020204" pitchFamily="34" charset="0"/>
              <a:buNone/>
              <a:tabLst/>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Clr>
                <a:schemeClr val="tx2"/>
              </a:buClr>
              <a:buFont typeface="Arial" panose="020B0604020202020204" pitchFamily="34" charset="0"/>
              <a:buNone/>
              <a:tabLst/>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fi-FI" sz="1200" dirty="0"/>
              <a:t>Tuomas Lahti </a:t>
            </a:r>
            <a:r>
              <a:rPr lang="fi-FI" sz="1200" dirty="0">
                <a:solidFill>
                  <a:schemeClr val="accent2"/>
                </a:solidFill>
              </a:rPr>
              <a:t>ı</a:t>
            </a:r>
            <a:r>
              <a:rPr lang="fi-FI" sz="1200" dirty="0"/>
              <a:t>  6.11.2019</a:t>
            </a:r>
          </a:p>
        </p:txBody>
      </p:sp>
    </p:spTree>
    <p:extLst>
      <p:ext uri="{BB962C8B-B14F-4D97-AF65-F5344CB8AC3E}">
        <p14:creationId xmlns:p14="http://schemas.microsoft.com/office/powerpoint/2010/main" val="1428608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7C42999-8A9C-4F72-872F-C196AED8E8A1}"/>
              </a:ext>
            </a:extLst>
          </p:cNvPr>
          <p:cNvPicPr>
            <a:picLocks noChangeAspect="1"/>
          </p:cNvPicPr>
          <p:nvPr/>
        </p:nvPicPr>
        <p:blipFill rotWithShape="1">
          <a:blip r:embed="rId2"/>
          <a:srcRect l="3136" t="15103" r="1763" b="12102"/>
          <a:stretch/>
        </p:blipFill>
        <p:spPr>
          <a:xfrm>
            <a:off x="9768407" y="4696626"/>
            <a:ext cx="1728267" cy="1322887"/>
          </a:xfrm>
          <a:prstGeom prst="rect">
            <a:avLst/>
          </a:prstGeom>
        </p:spPr>
      </p:pic>
      <p:sp>
        <p:nvSpPr>
          <p:cNvPr id="2" name="Title 1">
            <a:extLst>
              <a:ext uri="{FF2B5EF4-FFF2-40B4-BE49-F238E27FC236}">
                <a16:creationId xmlns:a16="http://schemas.microsoft.com/office/drawing/2014/main" id="{CFA307C8-D3E8-4344-AADF-5F615FC475BB}"/>
              </a:ext>
            </a:extLst>
          </p:cNvPr>
          <p:cNvSpPr>
            <a:spLocks noGrp="1"/>
          </p:cNvSpPr>
          <p:nvPr>
            <p:ph type="title"/>
          </p:nvPr>
        </p:nvSpPr>
        <p:spPr/>
        <p:txBody>
          <a:bodyPr/>
          <a:lstStyle/>
          <a:p>
            <a:r>
              <a:rPr lang="en-GB" dirty="0"/>
              <a:t>Successful collaboration has started</a:t>
            </a:r>
          </a:p>
        </p:txBody>
      </p:sp>
      <p:sp>
        <p:nvSpPr>
          <p:cNvPr id="5" name="Content Placeholder 4">
            <a:extLst>
              <a:ext uri="{FF2B5EF4-FFF2-40B4-BE49-F238E27FC236}">
                <a16:creationId xmlns:a16="http://schemas.microsoft.com/office/drawing/2014/main" id="{37361D0F-80C7-A24C-85AC-32250D234874}"/>
              </a:ext>
            </a:extLst>
          </p:cNvPr>
          <p:cNvSpPr>
            <a:spLocks noGrp="1"/>
          </p:cNvSpPr>
          <p:nvPr>
            <p:ph idx="1"/>
          </p:nvPr>
        </p:nvSpPr>
        <p:spPr>
          <a:xfrm>
            <a:off x="753625" y="2060848"/>
            <a:ext cx="10743050" cy="3997325"/>
          </a:xfrm>
        </p:spPr>
        <p:txBody>
          <a:bodyPr>
            <a:normAutofit lnSpcReduction="10000"/>
          </a:bodyPr>
          <a:lstStyle/>
          <a:p>
            <a:r>
              <a:rPr lang="en-US" sz="1400" b="1" dirty="0"/>
              <a:t>On the 14</a:t>
            </a:r>
            <a:r>
              <a:rPr lang="en-US" sz="1400" b="1" baseline="30000" dirty="0"/>
              <a:t>th</a:t>
            </a:r>
            <a:r>
              <a:rPr lang="en-US" sz="1400" b="1" dirty="0"/>
              <a:t> of May an agreement was signed between the Danish transmission system operator </a:t>
            </a:r>
            <a:r>
              <a:rPr lang="en-US" sz="1400" b="1" dirty="0" err="1"/>
              <a:t>Energinet</a:t>
            </a:r>
            <a:r>
              <a:rPr lang="en-US" sz="1400" b="1" dirty="0"/>
              <a:t> and </a:t>
            </a:r>
            <a:r>
              <a:rPr lang="en-US" sz="1400" b="1" dirty="0" err="1"/>
              <a:t>eSett’s</a:t>
            </a:r>
            <a:r>
              <a:rPr lang="en-US" sz="1400" b="1" dirty="0"/>
              <a:t> current owners, stating that Denmark will join Nordic imbalance settlement and </a:t>
            </a:r>
            <a:r>
              <a:rPr lang="en-US" sz="1400" b="1" dirty="0" err="1"/>
              <a:t>Energinet</a:t>
            </a:r>
            <a:r>
              <a:rPr lang="en-US" sz="1400" b="1" dirty="0"/>
              <a:t> will become </a:t>
            </a:r>
            <a:r>
              <a:rPr lang="en-US" sz="1400" b="1" dirty="0" err="1"/>
              <a:t>eSett’s</a:t>
            </a:r>
            <a:r>
              <a:rPr lang="en-US" sz="1400" b="1" dirty="0"/>
              <a:t> new shareholder.</a:t>
            </a:r>
          </a:p>
          <a:p>
            <a:endParaRPr lang="en-US" sz="1100" i="1" dirty="0"/>
          </a:p>
          <a:p>
            <a:r>
              <a:rPr lang="en-US" sz="1100" i="1" dirty="0">
                <a:solidFill>
                  <a:schemeClr val="bg1">
                    <a:lumMod val="50000"/>
                  </a:schemeClr>
                </a:solidFill>
              </a:rPr>
              <a:t>“We are very glad and proud of this new expansion to Denmark. We take this agreement as a sign of job well-done. </a:t>
            </a:r>
            <a:r>
              <a:rPr lang="en-US" sz="1100" i="1" dirty="0" err="1">
                <a:solidFill>
                  <a:schemeClr val="bg1">
                    <a:lumMod val="50000"/>
                  </a:schemeClr>
                </a:solidFill>
              </a:rPr>
              <a:t>eSett</a:t>
            </a:r>
            <a:r>
              <a:rPr lang="en-US" sz="1100" i="1" dirty="0">
                <a:solidFill>
                  <a:schemeClr val="bg1">
                    <a:lumMod val="50000"/>
                  </a:schemeClr>
                </a:solidFill>
              </a:rPr>
              <a:t> has been in operation from 2017 and our high level of service and expertise has convinced all stakeholders to the point of Danish trusting us their imbalance settlement. It is great and we are prepared to serve!” </a:t>
            </a:r>
          </a:p>
          <a:p>
            <a:r>
              <a:rPr lang="en-US" sz="900" i="1" dirty="0">
                <a:solidFill>
                  <a:schemeClr val="bg1">
                    <a:lumMod val="50000"/>
                  </a:schemeClr>
                </a:solidFill>
              </a:rPr>
              <a:t>CEO of </a:t>
            </a:r>
            <a:r>
              <a:rPr lang="en-US" sz="900" i="1" dirty="0" err="1">
                <a:solidFill>
                  <a:schemeClr val="bg1">
                    <a:lumMod val="50000"/>
                  </a:schemeClr>
                </a:solidFill>
              </a:rPr>
              <a:t>eSett</a:t>
            </a:r>
            <a:r>
              <a:rPr lang="en-US" sz="900" i="1" dirty="0">
                <a:solidFill>
                  <a:schemeClr val="bg1">
                    <a:lumMod val="50000"/>
                  </a:schemeClr>
                </a:solidFill>
              </a:rPr>
              <a:t> Minnakaisa </a:t>
            </a:r>
            <a:r>
              <a:rPr lang="en-US" sz="1000" i="1" dirty="0">
                <a:solidFill>
                  <a:schemeClr val="bg1">
                    <a:lumMod val="50000"/>
                  </a:schemeClr>
                </a:solidFill>
              </a:rPr>
              <a:t>Ahonen</a:t>
            </a:r>
            <a:endParaRPr lang="en-US" sz="900" b="1" i="1" dirty="0">
              <a:solidFill>
                <a:schemeClr val="bg1">
                  <a:lumMod val="50000"/>
                </a:schemeClr>
              </a:solidFill>
            </a:endParaRPr>
          </a:p>
          <a:p>
            <a:endParaRPr lang="en-US" sz="1100" i="1" dirty="0">
              <a:solidFill>
                <a:schemeClr val="bg1">
                  <a:lumMod val="50000"/>
                </a:schemeClr>
              </a:solidFill>
            </a:endParaRPr>
          </a:p>
          <a:p>
            <a:r>
              <a:rPr lang="en-US" sz="1100" i="1" dirty="0">
                <a:solidFill>
                  <a:schemeClr val="bg1">
                    <a:lumMod val="50000"/>
                  </a:schemeClr>
                </a:solidFill>
              </a:rPr>
              <a:t>“We warmly welcome </a:t>
            </a:r>
            <a:r>
              <a:rPr lang="en-US" sz="1100" i="1" dirty="0" err="1">
                <a:solidFill>
                  <a:schemeClr val="bg1">
                    <a:lumMod val="50000"/>
                  </a:schemeClr>
                </a:solidFill>
              </a:rPr>
              <a:t>Energinet</a:t>
            </a:r>
            <a:r>
              <a:rPr lang="en-US" sz="1100" i="1" dirty="0">
                <a:solidFill>
                  <a:schemeClr val="bg1">
                    <a:lumMod val="50000"/>
                  </a:schemeClr>
                </a:solidFill>
              </a:rPr>
              <a:t> and Denmark to the common Nordic imbalance settlement co-operation. This is an important step that we have looked forward to, and it contributes to the further integration and development of the Nordic electricity market”</a:t>
            </a:r>
          </a:p>
          <a:p>
            <a:r>
              <a:rPr lang="en-US" sz="900" i="1" dirty="0">
                <a:solidFill>
                  <a:schemeClr val="bg1">
                    <a:lumMod val="50000"/>
                  </a:schemeClr>
                </a:solidFill>
              </a:rPr>
              <a:t>CEOs of Svenska </a:t>
            </a:r>
            <a:r>
              <a:rPr lang="en-US" sz="900" i="1" dirty="0" err="1">
                <a:solidFill>
                  <a:schemeClr val="bg1">
                    <a:lumMod val="50000"/>
                  </a:schemeClr>
                </a:solidFill>
              </a:rPr>
              <a:t>kraftnät</a:t>
            </a:r>
            <a:r>
              <a:rPr lang="en-US" sz="900" i="1" dirty="0">
                <a:solidFill>
                  <a:schemeClr val="bg1">
                    <a:lumMod val="50000"/>
                  </a:schemeClr>
                </a:solidFill>
              </a:rPr>
              <a:t>, </a:t>
            </a:r>
            <a:r>
              <a:rPr lang="en-US" sz="900" i="1" dirty="0" err="1">
                <a:solidFill>
                  <a:schemeClr val="bg1">
                    <a:lumMod val="50000"/>
                  </a:schemeClr>
                </a:solidFill>
              </a:rPr>
              <a:t>Fingrid</a:t>
            </a:r>
            <a:r>
              <a:rPr lang="en-US" sz="900" i="1" dirty="0">
                <a:solidFill>
                  <a:schemeClr val="bg1">
                    <a:lumMod val="50000"/>
                  </a:schemeClr>
                </a:solidFill>
              </a:rPr>
              <a:t> and Statnett </a:t>
            </a:r>
          </a:p>
          <a:p>
            <a:endParaRPr lang="en-US" sz="1100" i="1" dirty="0">
              <a:solidFill>
                <a:schemeClr val="bg1">
                  <a:lumMod val="50000"/>
                </a:schemeClr>
              </a:solidFill>
            </a:endParaRPr>
          </a:p>
          <a:p>
            <a:r>
              <a:rPr lang="en-US" sz="1100" i="1" dirty="0">
                <a:solidFill>
                  <a:schemeClr val="bg1">
                    <a:lumMod val="50000"/>
                  </a:schemeClr>
                </a:solidFill>
              </a:rPr>
              <a:t>“The strong Nordic cooperation is very important to </a:t>
            </a:r>
            <a:r>
              <a:rPr lang="en-US" sz="1100" i="1" dirty="0" err="1">
                <a:solidFill>
                  <a:schemeClr val="bg1">
                    <a:lumMod val="50000"/>
                  </a:schemeClr>
                </a:solidFill>
              </a:rPr>
              <a:t>Energinet</a:t>
            </a:r>
            <a:r>
              <a:rPr lang="en-US" sz="1100" i="1" dirty="0">
                <a:solidFill>
                  <a:schemeClr val="bg1">
                    <a:lumMod val="50000"/>
                  </a:schemeClr>
                </a:solidFill>
              </a:rPr>
              <a:t>, and we look forward to this new step. Working closer together will benefit us all in our increasingly more complex market operations and in supporting competition and the harmonization of the Nordic market”</a:t>
            </a:r>
          </a:p>
          <a:p>
            <a:r>
              <a:rPr lang="en-US" sz="900" i="1" dirty="0">
                <a:solidFill>
                  <a:schemeClr val="bg1">
                    <a:lumMod val="50000"/>
                  </a:schemeClr>
                </a:solidFill>
              </a:rPr>
              <a:t>CEO of </a:t>
            </a:r>
            <a:r>
              <a:rPr lang="en-US" sz="900" i="1" dirty="0" err="1">
                <a:solidFill>
                  <a:schemeClr val="bg1">
                    <a:lumMod val="50000"/>
                  </a:schemeClr>
                </a:solidFill>
              </a:rPr>
              <a:t>Energinet</a:t>
            </a:r>
            <a:r>
              <a:rPr lang="en-US" sz="900" i="1" dirty="0">
                <a:solidFill>
                  <a:schemeClr val="bg1">
                    <a:lumMod val="50000"/>
                  </a:schemeClr>
                </a:solidFill>
              </a:rPr>
              <a:t>, Thomas </a:t>
            </a:r>
            <a:r>
              <a:rPr lang="en-US" sz="900" i="1" dirty="0" err="1">
                <a:solidFill>
                  <a:schemeClr val="bg1">
                    <a:lumMod val="50000"/>
                  </a:schemeClr>
                </a:solidFill>
              </a:rPr>
              <a:t>Egebo</a:t>
            </a:r>
            <a:r>
              <a:rPr lang="en-US" sz="900" i="1" dirty="0">
                <a:solidFill>
                  <a:schemeClr val="bg1">
                    <a:lumMod val="50000"/>
                  </a:schemeClr>
                </a:solidFill>
              </a:rPr>
              <a:t> </a:t>
            </a:r>
          </a:p>
          <a:p>
            <a:endParaRPr lang="en-US" sz="1400" dirty="0"/>
          </a:p>
          <a:p>
            <a:r>
              <a:rPr lang="en-US" sz="1400" b="1" dirty="0" err="1"/>
              <a:t>eSett</a:t>
            </a:r>
            <a:r>
              <a:rPr lang="en-US" sz="1400" b="1" dirty="0"/>
              <a:t> is now working closely together with </a:t>
            </a:r>
            <a:r>
              <a:rPr lang="en-US" sz="1400" b="1" dirty="0" err="1"/>
              <a:t>Energinet</a:t>
            </a:r>
            <a:r>
              <a:rPr lang="en-US" sz="1400" b="1" dirty="0"/>
              <a:t> to do all necessary preparations for starting                                 operative imbalance settlement in Denmark during first half of year 2021.</a:t>
            </a:r>
          </a:p>
          <a:p>
            <a:endParaRPr lang="en-GB" sz="1400" dirty="0"/>
          </a:p>
        </p:txBody>
      </p:sp>
    </p:spTree>
    <p:extLst>
      <p:ext uri="{BB962C8B-B14F-4D97-AF65-F5344CB8AC3E}">
        <p14:creationId xmlns:p14="http://schemas.microsoft.com/office/powerpoint/2010/main" val="2696506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C4DCA-901C-A543-AF28-A56299AA25C2}"/>
              </a:ext>
            </a:extLst>
          </p:cNvPr>
          <p:cNvSpPr>
            <a:spLocks noGrp="1"/>
          </p:cNvSpPr>
          <p:nvPr>
            <p:ph type="title"/>
          </p:nvPr>
        </p:nvSpPr>
        <p:spPr/>
        <p:txBody>
          <a:bodyPr/>
          <a:lstStyle/>
          <a:p>
            <a:r>
              <a:rPr lang="en-GB" dirty="0"/>
              <a:t>New features and services</a:t>
            </a:r>
          </a:p>
        </p:txBody>
      </p:sp>
      <p:sp>
        <p:nvSpPr>
          <p:cNvPr id="3" name="Content Placeholder 2">
            <a:extLst>
              <a:ext uri="{FF2B5EF4-FFF2-40B4-BE49-F238E27FC236}">
                <a16:creationId xmlns:a16="http://schemas.microsoft.com/office/drawing/2014/main" id="{5A2DA7C9-0153-F642-92BD-0C5C7B4820EE}"/>
              </a:ext>
            </a:extLst>
          </p:cNvPr>
          <p:cNvSpPr>
            <a:spLocks noGrp="1"/>
          </p:cNvSpPr>
          <p:nvPr>
            <p:ph sz="half" idx="1"/>
          </p:nvPr>
        </p:nvSpPr>
        <p:spPr/>
        <p:txBody>
          <a:bodyPr/>
          <a:lstStyle/>
          <a:p>
            <a:pPr marL="285750" indent="-285750">
              <a:buFont typeface="Arial" panose="020B0604020202020204" pitchFamily="34" charset="0"/>
              <a:buChar char="•"/>
            </a:pPr>
            <a:r>
              <a:rPr lang="en-GB" dirty="0"/>
              <a:t>Merged production</a:t>
            </a:r>
          </a:p>
          <a:p>
            <a:pPr marL="685800" lvl="1" indent="-285750"/>
            <a:r>
              <a:rPr lang="en-GB" dirty="0"/>
              <a:t>As part of the NBS model development, </a:t>
            </a:r>
            <a:r>
              <a:rPr lang="en-GB" dirty="0" err="1"/>
              <a:t>eSett</a:t>
            </a:r>
            <a:r>
              <a:rPr lang="en-GB" dirty="0"/>
              <a:t> has started to work on a new reporting method concerning production values</a:t>
            </a:r>
          </a:p>
          <a:p>
            <a:pPr marL="685800" lvl="1" indent="-285750"/>
            <a:r>
              <a:rPr lang="en-GB" dirty="0"/>
              <a:t>Idea is that production could be merged or aggregated per RE, MGA, PU Type (Solar, Wind etc.) and Production Type (Normal, Minor)</a:t>
            </a:r>
          </a:p>
          <a:p>
            <a:pPr marL="685800" lvl="1" indent="-285750"/>
            <a:r>
              <a:rPr lang="en-GB" dirty="0"/>
              <a:t>This ability is targeted for countries where national data hub is responsible for the meter value deliveries towards </a:t>
            </a:r>
            <a:r>
              <a:rPr lang="en-GB" dirty="0" err="1"/>
              <a:t>eSett</a:t>
            </a:r>
            <a:endParaRPr lang="en-GB" dirty="0"/>
          </a:p>
          <a:p>
            <a:pPr marL="685800" lvl="1" indent="-285750"/>
            <a:r>
              <a:rPr lang="en-GB" dirty="0"/>
              <a:t>Aim of this development is to provide easier and more flexible reporting solution for data hubs</a:t>
            </a:r>
          </a:p>
          <a:p>
            <a:pPr marL="685800" lvl="1" indent="-285750"/>
            <a:r>
              <a:rPr lang="en-GB" dirty="0"/>
              <a:t>National TSO defines the possible capacity limits if production can be merged or whether it must be modelled as regular production units as today</a:t>
            </a:r>
          </a:p>
        </p:txBody>
      </p:sp>
      <p:pic>
        <p:nvPicPr>
          <p:cNvPr id="5" name="Picture 4">
            <a:extLst>
              <a:ext uri="{FF2B5EF4-FFF2-40B4-BE49-F238E27FC236}">
                <a16:creationId xmlns:a16="http://schemas.microsoft.com/office/drawing/2014/main" id="{12B9CDDB-1362-D24B-AE9A-65241F526EFA}"/>
              </a:ext>
            </a:extLst>
          </p:cNvPr>
          <p:cNvPicPr>
            <a:picLocks noChangeAspect="1"/>
          </p:cNvPicPr>
          <p:nvPr/>
        </p:nvPicPr>
        <p:blipFill rotWithShape="1">
          <a:blip r:embed="rId2"/>
          <a:srcRect l="3136" t="15103" r="1763" b="12102"/>
          <a:stretch/>
        </p:blipFill>
        <p:spPr>
          <a:xfrm>
            <a:off x="6422065" y="2168525"/>
            <a:ext cx="4936995" cy="3778980"/>
          </a:xfrm>
          <a:prstGeom prst="rect">
            <a:avLst/>
          </a:prstGeom>
        </p:spPr>
      </p:pic>
    </p:spTree>
    <p:extLst>
      <p:ext uri="{BB962C8B-B14F-4D97-AF65-F5344CB8AC3E}">
        <p14:creationId xmlns:p14="http://schemas.microsoft.com/office/powerpoint/2010/main" val="260604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C4DCA-901C-A543-AF28-A56299AA25C2}"/>
              </a:ext>
            </a:extLst>
          </p:cNvPr>
          <p:cNvSpPr>
            <a:spLocks noGrp="1"/>
          </p:cNvSpPr>
          <p:nvPr>
            <p:ph type="title"/>
          </p:nvPr>
        </p:nvSpPr>
        <p:spPr/>
        <p:txBody>
          <a:bodyPr/>
          <a:lstStyle/>
          <a:p>
            <a:r>
              <a:rPr lang="en-GB" dirty="0"/>
              <a:t>New features and services</a:t>
            </a:r>
          </a:p>
        </p:txBody>
      </p:sp>
      <p:sp>
        <p:nvSpPr>
          <p:cNvPr id="3" name="Content Placeholder 2">
            <a:extLst>
              <a:ext uri="{FF2B5EF4-FFF2-40B4-BE49-F238E27FC236}">
                <a16:creationId xmlns:a16="http://schemas.microsoft.com/office/drawing/2014/main" id="{5A2DA7C9-0153-F642-92BD-0C5C7B4820EE}"/>
              </a:ext>
            </a:extLst>
          </p:cNvPr>
          <p:cNvSpPr>
            <a:spLocks noGrp="1"/>
          </p:cNvSpPr>
          <p:nvPr>
            <p:ph sz="half" idx="1"/>
          </p:nvPr>
        </p:nvSpPr>
        <p:spPr/>
        <p:txBody>
          <a:bodyPr/>
          <a:lstStyle/>
          <a:p>
            <a:pPr marL="285750" indent="-285750">
              <a:buFont typeface="Arial" panose="020B0604020202020204" pitchFamily="34" charset="0"/>
              <a:buChar char="•"/>
            </a:pPr>
            <a:r>
              <a:rPr lang="en-GB" dirty="0"/>
              <a:t>Capacity settlement</a:t>
            </a:r>
          </a:p>
          <a:p>
            <a:pPr marL="685800" lvl="1" indent="-285750"/>
            <a:r>
              <a:rPr lang="en-GB" dirty="0"/>
              <a:t>It has been agreed with </a:t>
            </a:r>
            <a:r>
              <a:rPr lang="en-GB" dirty="0" err="1"/>
              <a:t>Energinet</a:t>
            </a:r>
            <a:r>
              <a:rPr lang="en-GB" dirty="0"/>
              <a:t> that </a:t>
            </a:r>
            <a:r>
              <a:rPr lang="en-GB" dirty="0" err="1"/>
              <a:t>eSett</a:t>
            </a:r>
            <a:r>
              <a:rPr lang="en-GB" dirty="0"/>
              <a:t> shall provide a reserve capacity auction settlement as a service on behalf of them</a:t>
            </a:r>
          </a:p>
          <a:p>
            <a:pPr marL="685800" lvl="1" indent="-285750"/>
            <a:r>
              <a:rPr lang="en-GB" dirty="0"/>
              <a:t>From 2021 onwards </a:t>
            </a:r>
            <a:r>
              <a:rPr lang="en-GB" dirty="0" err="1"/>
              <a:t>eSett</a:t>
            </a:r>
            <a:r>
              <a:rPr lang="en-GB" dirty="0"/>
              <a:t> will handle the invoicing of allocated reserve capacities for Danish market participants </a:t>
            </a:r>
          </a:p>
          <a:p>
            <a:pPr marL="685800" lvl="1" indent="-285750"/>
            <a:r>
              <a:rPr lang="en-GB" dirty="0"/>
              <a:t>The service can be taken into use by other TSOs as well if they wish so</a:t>
            </a:r>
          </a:p>
          <a:p>
            <a:pPr marL="285750" indent="-285750"/>
            <a:endParaRPr lang="en-GB" b="1" dirty="0"/>
          </a:p>
          <a:p>
            <a:pPr marL="285750" indent="-285750"/>
            <a:endParaRPr lang="en-GB" b="1" dirty="0"/>
          </a:p>
          <a:p>
            <a:pPr marL="685800" lvl="1" indent="-285750"/>
            <a:endParaRPr lang="en-GB" b="1" dirty="0"/>
          </a:p>
          <a:p>
            <a:pPr marL="285750" indent="-285750"/>
            <a:endParaRPr lang="en-GB" b="1" dirty="0"/>
          </a:p>
        </p:txBody>
      </p:sp>
      <p:pic>
        <p:nvPicPr>
          <p:cNvPr id="5" name="Picture 4">
            <a:extLst>
              <a:ext uri="{FF2B5EF4-FFF2-40B4-BE49-F238E27FC236}">
                <a16:creationId xmlns:a16="http://schemas.microsoft.com/office/drawing/2014/main" id="{12B9CDDB-1362-D24B-AE9A-65241F526EFA}"/>
              </a:ext>
            </a:extLst>
          </p:cNvPr>
          <p:cNvPicPr>
            <a:picLocks noChangeAspect="1"/>
          </p:cNvPicPr>
          <p:nvPr/>
        </p:nvPicPr>
        <p:blipFill rotWithShape="1">
          <a:blip r:embed="rId2"/>
          <a:srcRect l="3136" t="15103" r="1763" b="12102"/>
          <a:stretch/>
        </p:blipFill>
        <p:spPr>
          <a:xfrm>
            <a:off x="6422065" y="2168525"/>
            <a:ext cx="4936995" cy="3778980"/>
          </a:xfrm>
          <a:prstGeom prst="rect">
            <a:avLst/>
          </a:prstGeom>
        </p:spPr>
      </p:pic>
    </p:spTree>
    <p:extLst>
      <p:ext uri="{BB962C8B-B14F-4D97-AF65-F5344CB8AC3E}">
        <p14:creationId xmlns:p14="http://schemas.microsoft.com/office/powerpoint/2010/main" val="77304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C4DCA-901C-A543-AF28-A56299AA25C2}"/>
              </a:ext>
            </a:extLst>
          </p:cNvPr>
          <p:cNvSpPr>
            <a:spLocks noGrp="1"/>
          </p:cNvSpPr>
          <p:nvPr>
            <p:ph type="title"/>
          </p:nvPr>
        </p:nvSpPr>
        <p:spPr/>
        <p:txBody>
          <a:bodyPr/>
          <a:lstStyle/>
          <a:p>
            <a:r>
              <a:rPr lang="en-GB" dirty="0"/>
              <a:t>Reporting and data access</a:t>
            </a:r>
          </a:p>
        </p:txBody>
      </p:sp>
      <p:sp>
        <p:nvSpPr>
          <p:cNvPr id="3" name="Content Placeholder 2">
            <a:extLst>
              <a:ext uri="{FF2B5EF4-FFF2-40B4-BE49-F238E27FC236}">
                <a16:creationId xmlns:a16="http://schemas.microsoft.com/office/drawing/2014/main" id="{5A2DA7C9-0153-F642-92BD-0C5C7B4820EE}"/>
              </a:ext>
            </a:extLst>
          </p:cNvPr>
          <p:cNvSpPr>
            <a:spLocks noGrp="1"/>
          </p:cNvSpPr>
          <p:nvPr>
            <p:ph sz="half" idx="1"/>
          </p:nvPr>
        </p:nvSpPr>
        <p:spPr/>
        <p:txBody>
          <a:bodyPr/>
          <a:lstStyle/>
          <a:p>
            <a:pPr marL="285750" indent="-285750">
              <a:buFont typeface="Arial" panose="020B0604020202020204" pitchFamily="34" charset="0"/>
              <a:buChar char="•"/>
            </a:pPr>
            <a:r>
              <a:rPr lang="en-GB" dirty="0"/>
              <a:t>Most of the data shall be provided by data hub</a:t>
            </a:r>
          </a:p>
          <a:p>
            <a:pPr marL="685800" lvl="1" indent="-285750"/>
            <a:r>
              <a:rPr lang="en-GB" dirty="0"/>
              <a:t>Consumption, Production, MGA exchange</a:t>
            </a:r>
          </a:p>
          <a:p>
            <a:pPr marL="285750" indent="-285750">
              <a:buFont typeface="Arial" panose="020B0604020202020204" pitchFamily="34" charset="0"/>
              <a:buChar char="•"/>
            </a:pPr>
            <a:r>
              <a:rPr lang="en-GB" dirty="0"/>
              <a:t>Danish DSOs shall not deliver data nor have access to </a:t>
            </a:r>
            <a:r>
              <a:rPr lang="en-GB" dirty="0" err="1"/>
              <a:t>eSett</a:t>
            </a:r>
            <a:r>
              <a:rPr lang="en-GB" dirty="0"/>
              <a:t> systems (deviation from Norwegian model)</a:t>
            </a:r>
          </a:p>
          <a:p>
            <a:pPr marL="285750" indent="-285750">
              <a:buFont typeface="Arial" panose="020B0604020202020204" pitchFamily="34" charset="0"/>
              <a:buChar char="•"/>
            </a:pPr>
            <a:r>
              <a:rPr lang="en-GB" dirty="0"/>
              <a:t>BRPs and later BSPs will have access</a:t>
            </a:r>
          </a:p>
          <a:p>
            <a:pPr marL="285750" indent="-285750">
              <a:buFont typeface="Arial" panose="020B0604020202020204" pitchFamily="34" charset="0"/>
              <a:buChar char="•"/>
            </a:pPr>
            <a:r>
              <a:rPr lang="en-GB" dirty="0"/>
              <a:t>It has not been decided whether Danish retailers shall be able to access</a:t>
            </a:r>
          </a:p>
          <a:p>
            <a:pPr marL="285750" indent="-285750"/>
            <a:endParaRPr lang="en-GB" b="1" dirty="0"/>
          </a:p>
          <a:p>
            <a:pPr marL="285750" indent="-285750"/>
            <a:endParaRPr lang="en-GB" b="1" dirty="0"/>
          </a:p>
          <a:p>
            <a:pPr marL="685800" lvl="1" indent="-285750"/>
            <a:endParaRPr lang="en-GB" b="1" dirty="0"/>
          </a:p>
          <a:p>
            <a:pPr marL="285750" indent="-285750"/>
            <a:endParaRPr lang="en-GB" b="1" dirty="0"/>
          </a:p>
        </p:txBody>
      </p:sp>
      <p:pic>
        <p:nvPicPr>
          <p:cNvPr id="6" name="Picture 5">
            <a:extLst>
              <a:ext uri="{FF2B5EF4-FFF2-40B4-BE49-F238E27FC236}">
                <a16:creationId xmlns:a16="http://schemas.microsoft.com/office/drawing/2014/main" id="{747DB038-E2D6-42E3-A678-6C028870811F}"/>
              </a:ext>
            </a:extLst>
          </p:cNvPr>
          <p:cNvPicPr>
            <a:picLocks noChangeAspect="1"/>
          </p:cNvPicPr>
          <p:nvPr/>
        </p:nvPicPr>
        <p:blipFill rotWithShape="1">
          <a:blip r:embed="rId2"/>
          <a:srcRect l="4938" t="13706" r="6854" b="25957"/>
          <a:stretch/>
        </p:blipFill>
        <p:spPr>
          <a:xfrm>
            <a:off x="6622332" y="2459978"/>
            <a:ext cx="4586785" cy="3137489"/>
          </a:xfrm>
          <a:prstGeom prst="rect">
            <a:avLst/>
          </a:prstGeom>
        </p:spPr>
      </p:pic>
    </p:spTree>
    <p:extLst>
      <p:ext uri="{BB962C8B-B14F-4D97-AF65-F5344CB8AC3E}">
        <p14:creationId xmlns:p14="http://schemas.microsoft.com/office/powerpoint/2010/main" val="3029638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C4DCA-901C-A543-AF28-A56299AA25C2}"/>
              </a:ext>
            </a:extLst>
          </p:cNvPr>
          <p:cNvSpPr>
            <a:spLocks noGrp="1"/>
          </p:cNvSpPr>
          <p:nvPr>
            <p:ph type="title"/>
          </p:nvPr>
        </p:nvSpPr>
        <p:spPr/>
        <p:txBody>
          <a:bodyPr/>
          <a:lstStyle/>
          <a:p>
            <a:r>
              <a:rPr lang="en-GB" dirty="0"/>
              <a:t>Important milestones for year 2020</a:t>
            </a:r>
          </a:p>
        </p:txBody>
      </p:sp>
      <p:sp>
        <p:nvSpPr>
          <p:cNvPr id="3" name="Content Placeholder 2">
            <a:extLst>
              <a:ext uri="{FF2B5EF4-FFF2-40B4-BE49-F238E27FC236}">
                <a16:creationId xmlns:a16="http://schemas.microsoft.com/office/drawing/2014/main" id="{5A2DA7C9-0153-F642-92BD-0C5C7B4820EE}"/>
              </a:ext>
            </a:extLst>
          </p:cNvPr>
          <p:cNvSpPr>
            <a:spLocks noGrp="1"/>
          </p:cNvSpPr>
          <p:nvPr>
            <p:ph sz="half" idx="1"/>
          </p:nvPr>
        </p:nvSpPr>
        <p:spPr/>
        <p:txBody>
          <a:bodyPr/>
          <a:lstStyle/>
          <a:p>
            <a:pPr marL="285750" indent="-285750">
              <a:buFont typeface="Arial" panose="020B0604020202020204" pitchFamily="34" charset="0"/>
              <a:buChar char="•"/>
            </a:pPr>
            <a:r>
              <a:rPr lang="en-GB" sz="1400" dirty="0"/>
              <a:t>Handbook will be in Danish language</a:t>
            </a:r>
          </a:p>
          <a:p>
            <a:pPr marL="685800" lvl="1" indent="-285750"/>
            <a:r>
              <a:rPr lang="en-GB" sz="1200" dirty="0"/>
              <a:t>New translation of the Handbook shall be prepared during next year</a:t>
            </a:r>
          </a:p>
          <a:p>
            <a:pPr marL="285750" indent="-285750">
              <a:buFont typeface="Arial" panose="020B0604020202020204" pitchFamily="34" charset="0"/>
              <a:buChar char="•"/>
            </a:pPr>
            <a:r>
              <a:rPr lang="en-GB" sz="1400" dirty="0"/>
              <a:t>Commissioning plan for Danish market participants including detailed instructions concerning</a:t>
            </a:r>
          </a:p>
          <a:p>
            <a:pPr marL="685800" lvl="1" indent="-285750"/>
            <a:r>
              <a:rPr lang="en-GB" sz="1200" dirty="0"/>
              <a:t>Agreements</a:t>
            </a:r>
          </a:p>
          <a:p>
            <a:pPr marL="685800" lvl="1" indent="-285750"/>
            <a:r>
              <a:rPr lang="en-GB" sz="1200" dirty="0"/>
              <a:t>Data exchange</a:t>
            </a:r>
          </a:p>
          <a:p>
            <a:pPr marL="685800" lvl="1" indent="-285750"/>
            <a:r>
              <a:rPr lang="en-GB" sz="1200" dirty="0"/>
              <a:t>Time schedules</a:t>
            </a:r>
          </a:p>
          <a:p>
            <a:pPr marL="685800" lvl="1" indent="-285750"/>
            <a:r>
              <a:rPr lang="en-GB" sz="1200" dirty="0"/>
              <a:t>Testing possibilities </a:t>
            </a:r>
          </a:p>
          <a:p>
            <a:pPr marL="285750" indent="-285750">
              <a:buFont typeface="Arial" panose="020B0604020202020204" pitchFamily="34" charset="0"/>
              <a:buChar char="•"/>
            </a:pPr>
            <a:r>
              <a:rPr lang="en-GB" sz="1400" dirty="0"/>
              <a:t>Demonstration(s) for market participants how to use </a:t>
            </a:r>
            <a:r>
              <a:rPr lang="en-GB" sz="1400" dirty="0" err="1"/>
              <a:t>eSett’s</a:t>
            </a:r>
            <a:r>
              <a:rPr lang="en-GB" sz="1400" dirty="0"/>
              <a:t> Online Service portal</a:t>
            </a:r>
          </a:p>
          <a:p>
            <a:pPr marL="285750" indent="-285750">
              <a:buFont typeface="Arial" panose="020B0604020202020204" pitchFamily="34" charset="0"/>
              <a:buChar char="•"/>
            </a:pPr>
            <a:r>
              <a:rPr lang="en-GB" sz="1400" dirty="0"/>
              <a:t>Market testing will begin</a:t>
            </a:r>
          </a:p>
          <a:p>
            <a:pPr marL="285750" indent="-285750">
              <a:buFont typeface="Arial" panose="020B0604020202020204" pitchFamily="34" charset="0"/>
              <a:buChar char="•"/>
            </a:pPr>
            <a:r>
              <a:rPr lang="en-GB" sz="1400" dirty="0"/>
              <a:t>New settlement banks</a:t>
            </a:r>
          </a:p>
          <a:p>
            <a:pPr marL="685800" lvl="1" indent="-285750"/>
            <a:r>
              <a:rPr lang="en-GB" sz="1200" dirty="0"/>
              <a:t>Danish banks will be contacted</a:t>
            </a:r>
          </a:p>
          <a:p>
            <a:pPr marL="285750" indent="-285750">
              <a:buFont typeface="Arial" panose="020B0604020202020204" pitchFamily="34" charset="0"/>
              <a:buChar char="•"/>
            </a:pPr>
            <a:endParaRPr lang="en-GB" sz="1400" b="1" dirty="0"/>
          </a:p>
          <a:p>
            <a:pPr marL="685800" lvl="1" indent="-285750"/>
            <a:endParaRPr lang="en-GB" b="1" dirty="0"/>
          </a:p>
          <a:p>
            <a:pPr marL="285750" indent="-285750"/>
            <a:endParaRPr lang="en-GB" b="1" dirty="0"/>
          </a:p>
        </p:txBody>
      </p:sp>
      <p:pic>
        <p:nvPicPr>
          <p:cNvPr id="6" name="Picture 5">
            <a:extLst>
              <a:ext uri="{FF2B5EF4-FFF2-40B4-BE49-F238E27FC236}">
                <a16:creationId xmlns:a16="http://schemas.microsoft.com/office/drawing/2014/main" id="{4248CF77-D2C1-450E-A2AC-B0BE322E7E5C}"/>
              </a:ext>
            </a:extLst>
          </p:cNvPr>
          <p:cNvPicPr>
            <a:picLocks noChangeAspect="1"/>
          </p:cNvPicPr>
          <p:nvPr/>
        </p:nvPicPr>
        <p:blipFill rotWithShape="1">
          <a:blip r:embed="rId2"/>
          <a:srcRect t="19985" b="18453"/>
          <a:stretch/>
        </p:blipFill>
        <p:spPr>
          <a:xfrm>
            <a:off x="6501752" y="2565176"/>
            <a:ext cx="4994922" cy="3074974"/>
          </a:xfrm>
          <a:prstGeom prst="rect">
            <a:avLst/>
          </a:prstGeom>
        </p:spPr>
      </p:pic>
    </p:spTree>
    <p:extLst>
      <p:ext uri="{BB962C8B-B14F-4D97-AF65-F5344CB8AC3E}">
        <p14:creationId xmlns:p14="http://schemas.microsoft.com/office/powerpoint/2010/main" val="696096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C4DCA-901C-A543-AF28-A56299AA25C2}"/>
              </a:ext>
            </a:extLst>
          </p:cNvPr>
          <p:cNvSpPr>
            <a:spLocks noGrp="1"/>
          </p:cNvSpPr>
          <p:nvPr>
            <p:ph type="title"/>
          </p:nvPr>
        </p:nvSpPr>
        <p:spPr/>
        <p:txBody>
          <a:bodyPr/>
          <a:lstStyle/>
          <a:p>
            <a:r>
              <a:rPr lang="en-GB" dirty="0"/>
              <a:t>Time schedule</a:t>
            </a:r>
          </a:p>
        </p:txBody>
      </p:sp>
      <p:graphicFrame>
        <p:nvGraphicFramePr>
          <p:cNvPr id="4" name="Content Placeholder 3">
            <a:extLst>
              <a:ext uri="{FF2B5EF4-FFF2-40B4-BE49-F238E27FC236}">
                <a16:creationId xmlns:a16="http://schemas.microsoft.com/office/drawing/2014/main" id="{DD4D8BEE-CD47-4B0D-ACF5-EBC41FDACF9C}"/>
              </a:ext>
            </a:extLst>
          </p:cNvPr>
          <p:cNvGraphicFramePr>
            <a:graphicFrameLocks noGrp="1"/>
          </p:cNvGraphicFramePr>
          <p:nvPr>
            <p:ph sz="half" idx="1"/>
            <p:extLst>
              <p:ext uri="{D42A27DB-BD31-4B8C-83A1-F6EECF244321}">
                <p14:modId xmlns:p14="http://schemas.microsoft.com/office/powerpoint/2010/main" val="773442917"/>
              </p:ext>
            </p:extLst>
          </p:nvPr>
        </p:nvGraphicFramePr>
        <p:xfrm>
          <a:off x="673801" y="3572147"/>
          <a:ext cx="5904656" cy="14121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a:extLst>
              <a:ext uri="{FF2B5EF4-FFF2-40B4-BE49-F238E27FC236}">
                <a16:creationId xmlns:a16="http://schemas.microsoft.com/office/drawing/2014/main" id="{CBAFF78D-E0DC-7E47-ACC6-0451DEDEE9B2}"/>
              </a:ext>
            </a:extLst>
          </p:cNvPr>
          <p:cNvPicPr>
            <a:picLocks noChangeAspect="1"/>
          </p:cNvPicPr>
          <p:nvPr/>
        </p:nvPicPr>
        <p:blipFill rotWithShape="1">
          <a:blip r:embed="rId7"/>
          <a:srcRect t="12327" b="22435"/>
          <a:stretch/>
        </p:blipFill>
        <p:spPr>
          <a:xfrm>
            <a:off x="6578457" y="2651929"/>
            <a:ext cx="4778998" cy="3117691"/>
          </a:xfrm>
          <a:prstGeom prst="rect">
            <a:avLst/>
          </a:prstGeom>
        </p:spPr>
      </p:pic>
      <p:sp>
        <p:nvSpPr>
          <p:cNvPr id="6" name="Content Placeholder 2">
            <a:extLst>
              <a:ext uri="{FF2B5EF4-FFF2-40B4-BE49-F238E27FC236}">
                <a16:creationId xmlns:a16="http://schemas.microsoft.com/office/drawing/2014/main" id="{396BD575-918C-45CC-AC5F-6E40C187436B}"/>
              </a:ext>
            </a:extLst>
          </p:cNvPr>
          <p:cNvSpPr txBox="1">
            <a:spLocks/>
          </p:cNvSpPr>
          <p:nvPr/>
        </p:nvSpPr>
        <p:spPr>
          <a:xfrm>
            <a:off x="753625" y="2168526"/>
            <a:ext cx="5016046" cy="126047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lumMod val="75000"/>
                    <a:lumOff val="25000"/>
                  </a:schemeClr>
                </a:solidFill>
                <a:latin typeface="+mn-lt"/>
                <a:ea typeface="+mn-ea"/>
                <a:cs typeface="+mn-cs"/>
              </a:defRPr>
            </a:lvl1pPr>
            <a:lvl2pPr marL="400050" indent="-128588" algn="l" defTabSz="914400" rtl="0" eaLnBrk="1" latinLnBrk="0" hangingPunct="1">
              <a:lnSpc>
                <a:spcPct val="90000"/>
              </a:lnSpc>
              <a:spcBef>
                <a:spcPts val="500"/>
              </a:spcBef>
              <a:buClr>
                <a:schemeClr val="tx2"/>
              </a:buClr>
              <a:buFont typeface="Arial" panose="020B0604020202020204" pitchFamily="34" charset="0"/>
              <a:buChar char="•"/>
              <a:tabLst/>
              <a:defRPr sz="1400" kern="1200">
                <a:solidFill>
                  <a:schemeClr val="tx1">
                    <a:lumMod val="75000"/>
                    <a:lumOff val="25000"/>
                  </a:schemeClr>
                </a:solidFill>
                <a:latin typeface="+mn-lt"/>
                <a:ea typeface="+mn-ea"/>
                <a:cs typeface="+mn-cs"/>
              </a:defRPr>
            </a:lvl2pPr>
            <a:lvl3pPr marL="534988" indent="-128588" algn="l" defTabSz="914400" rtl="0" eaLnBrk="1" latinLnBrk="0" hangingPunct="1">
              <a:lnSpc>
                <a:spcPct val="90000"/>
              </a:lnSpc>
              <a:spcBef>
                <a:spcPts val="500"/>
              </a:spcBef>
              <a:buClr>
                <a:schemeClr val="tx2"/>
              </a:buClr>
              <a:buFont typeface="Arial" panose="020B0604020202020204" pitchFamily="34" charset="0"/>
              <a:buChar char="•"/>
              <a:tabLst/>
              <a:defRPr sz="1200" kern="1200">
                <a:solidFill>
                  <a:schemeClr val="tx1">
                    <a:lumMod val="75000"/>
                    <a:lumOff val="25000"/>
                  </a:schemeClr>
                </a:solidFill>
                <a:latin typeface="+mn-lt"/>
                <a:ea typeface="+mn-ea"/>
                <a:cs typeface="+mn-cs"/>
              </a:defRPr>
            </a:lvl3pPr>
            <a:lvl4pPr marL="671513" indent="-136525" algn="l" defTabSz="914400" rtl="0" eaLnBrk="1" latinLnBrk="0" hangingPunct="1">
              <a:lnSpc>
                <a:spcPct val="90000"/>
              </a:lnSpc>
              <a:spcBef>
                <a:spcPts val="500"/>
              </a:spcBef>
              <a:buClr>
                <a:schemeClr val="tx2"/>
              </a:buClr>
              <a:buFont typeface="Arial" panose="020B0604020202020204" pitchFamily="34" charset="0"/>
              <a:buChar char="•"/>
              <a:tabLst/>
              <a:defRPr sz="1100" kern="1200">
                <a:solidFill>
                  <a:schemeClr val="tx1">
                    <a:lumMod val="75000"/>
                    <a:lumOff val="25000"/>
                  </a:schemeClr>
                </a:solidFill>
                <a:latin typeface="+mn-lt"/>
                <a:ea typeface="+mn-ea"/>
                <a:cs typeface="+mn-cs"/>
              </a:defRPr>
            </a:lvl4pPr>
            <a:lvl5pPr marL="760413" indent="-88900" algn="l" defTabSz="914400" rtl="0" eaLnBrk="1" latinLnBrk="0" hangingPunct="1">
              <a:lnSpc>
                <a:spcPct val="90000"/>
              </a:lnSpc>
              <a:spcBef>
                <a:spcPts val="500"/>
              </a:spcBef>
              <a:buClr>
                <a:schemeClr val="tx2"/>
              </a:buClr>
              <a:buFont typeface="Arial" panose="020B0604020202020204" pitchFamily="34" charset="0"/>
              <a:buChar char="•"/>
              <a:tabLst/>
              <a:defRPr sz="11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dirty="0" err="1"/>
              <a:t>eSett</a:t>
            </a:r>
            <a:r>
              <a:rPr lang="en-GB" dirty="0"/>
              <a:t> and </a:t>
            </a:r>
            <a:r>
              <a:rPr lang="en-GB" dirty="0" err="1"/>
              <a:t>Energinet</a:t>
            </a:r>
            <a:r>
              <a:rPr lang="en-GB" dirty="0"/>
              <a:t> are aiming to start common Imbalance Settlement in Denmark in Q1 2021</a:t>
            </a:r>
          </a:p>
          <a:p>
            <a:pPr marL="685800" lvl="1" indent="-285750"/>
            <a:r>
              <a:rPr lang="en-GB" dirty="0"/>
              <a:t>The merged production functionality could be taken into use earlier in Norway where </a:t>
            </a:r>
            <a:r>
              <a:rPr lang="en-GB" dirty="0" err="1"/>
              <a:t>Elhub</a:t>
            </a:r>
            <a:r>
              <a:rPr lang="en-GB" dirty="0"/>
              <a:t> is already active</a:t>
            </a:r>
          </a:p>
          <a:p>
            <a:pPr marL="285750" indent="-285750"/>
            <a:endParaRPr lang="en-GB" b="1" dirty="0"/>
          </a:p>
          <a:p>
            <a:pPr marL="685800" lvl="1" indent="-285750"/>
            <a:endParaRPr lang="en-GB" b="1" dirty="0"/>
          </a:p>
          <a:p>
            <a:pPr marL="285750" indent="-285750"/>
            <a:endParaRPr lang="en-GB" sz="800" dirty="0">
              <a:solidFill>
                <a:srgbClr val="FFFFFF"/>
              </a:solidFill>
              <a:latin typeface="Arial" panose="020B0604020202020204"/>
            </a:endParaRPr>
          </a:p>
        </p:txBody>
      </p:sp>
    </p:spTree>
    <p:extLst>
      <p:ext uri="{BB962C8B-B14F-4D97-AF65-F5344CB8AC3E}">
        <p14:creationId xmlns:p14="http://schemas.microsoft.com/office/powerpoint/2010/main" val="3418779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9086603"/>
      </p:ext>
    </p:extLst>
  </p:cSld>
  <p:clrMapOvr>
    <a:masterClrMapping/>
  </p:clrMapOvr>
</p:sld>
</file>

<file path=ppt/theme/theme1.xml><?xml version="1.0" encoding="utf-8"?>
<a:theme xmlns:a="http://schemas.openxmlformats.org/drawingml/2006/main" name="Office Theme">
  <a:themeElements>
    <a:clrScheme name="ESETT VÄRIT FINAL">
      <a:dk1>
        <a:srgbClr val="201F1F"/>
      </a:dk1>
      <a:lt1>
        <a:srgbClr val="FFFFFF"/>
      </a:lt1>
      <a:dk2>
        <a:srgbClr val="516BB3"/>
      </a:dk2>
      <a:lt2>
        <a:srgbClr val="E7E6E6"/>
      </a:lt2>
      <a:accent1>
        <a:srgbClr val="7058A6"/>
      </a:accent1>
      <a:accent2>
        <a:srgbClr val="63AEDA"/>
      </a:accent2>
      <a:accent3>
        <a:srgbClr val="08539B"/>
      </a:accent3>
      <a:accent4>
        <a:srgbClr val="99C137"/>
      </a:accent4>
      <a:accent5>
        <a:srgbClr val="2099D1"/>
      </a:accent5>
      <a:accent6>
        <a:srgbClr val="ED6987"/>
      </a:accent6>
      <a:hlink>
        <a:srgbClr val="954F71"/>
      </a:hlink>
      <a:folHlink>
        <a:srgbClr val="7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SETT_PPT-pohja_FINAL" id="{ECE071FF-01FB-114C-9A0C-BE4CEFE0F329}" vid="{7530B17D-D18D-1B44-87BB-87EC00DB46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CF1E11C66C4B4FAD8AD217C67A3243" ma:contentTypeVersion="4" ma:contentTypeDescription="Create a new document." ma:contentTypeScope="" ma:versionID="85e2808f55efb755e7c62afd9de58e1d">
  <xsd:schema xmlns:xsd="http://www.w3.org/2001/XMLSchema" xmlns:xs="http://www.w3.org/2001/XMLSchema" xmlns:p="http://schemas.microsoft.com/office/2006/metadata/properties" xmlns:ns2="fd7d6a48-8c59-4781-8f00-a0ab2f10f8e8" xmlns:ns3="781d021f-0ed9-4124-8cae-01cc90a1e492" targetNamespace="http://schemas.microsoft.com/office/2006/metadata/properties" ma:root="true" ma:fieldsID="f52b2ff767454ac7c69f2c36d1ddb09a" ns2:_="" ns3:_="">
    <xsd:import namespace="fd7d6a48-8c59-4781-8f00-a0ab2f10f8e8"/>
    <xsd:import namespace="781d021f-0ed9-4124-8cae-01cc90a1e49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7d6a48-8c59-4781-8f00-a0ab2f10f8e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81d021f-0ed9-4124-8cae-01cc90a1e49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53B9C9-AE6F-4EE3-86A0-49F0602DFD60}"/>
</file>

<file path=customXml/itemProps2.xml><?xml version="1.0" encoding="utf-8"?>
<ds:datastoreItem xmlns:ds="http://schemas.openxmlformats.org/officeDocument/2006/customXml" ds:itemID="{D0C963B0-24C2-4D97-8DF6-313B92ED20AF}">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02858D2-53EC-4B79-9826-5A5650B0563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eSett - Powerpoint pohja</Template>
  <TotalTime>221</TotalTime>
  <Words>623</Words>
  <Application>Microsoft Office PowerPoint</Application>
  <PresentationFormat>Widescreen</PresentationFormat>
  <Paragraphs>60</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Denmark joins Nordic Imbalance Settlement</vt:lpstr>
      <vt:lpstr>Successful collaboration has started</vt:lpstr>
      <vt:lpstr>New features and services</vt:lpstr>
      <vt:lpstr>New features and services</vt:lpstr>
      <vt:lpstr>Reporting and data access</vt:lpstr>
      <vt:lpstr>Important milestones for year 2020</vt:lpstr>
      <vt:lpstr>Time schedule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Denmark joins Nordic Imbalance Settlement</dc:title>
  <dc:creator>Tuomas Lahti</dc:creator>
  <cp:lastModifiedBy>Tuomas Lahti</cp:lastModifiedBy>
  <cp:revision>9</cp:revision>
  <dcterms:created xsi:type="dcterms:W3CDTF">2019-10-21T13:26:50Z</dcterms:created>
  <dcterms:modified xsi:type="dcterms:W3CDTF">2019-10-23T07:29:23Z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0x01010085CF1E11C66C4B4FAD8AD217C67A3243</vt:lpwstr>
  </property>
</Properties>
</file>